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6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544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9B9964-0350-4C4E-8FFA-349A3DC2C899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B9964-0350-4C4E-8FFA-349A3DC2C899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7FE9-2FAA-C447-8167-FB15001FF09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B9964-0350-4C4E-8FFA-349A3DC2C899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7FE9-2FAA-C447-8167-FB15001FF09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B9964-0350-4C4E-8FFA-349A3DC2C899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7FE9-2FAA-C447-8167-FB15001FF09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B9964-0350-4C4E-8FFA-349A3DC2C899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7FE9-2FAA-C447-8167-FB15001FF0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B9964-0350-4C4E-8FFA-349A3DC2C899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7FE9-2FAA-C447-8167-FB15001FF09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B9964-0350-4C4E-8FFA-349A3DC2C899}" type="datetimeFigureOut">
              <a:rPr lang="en-US" smtClean="0"/>
              <a:t>4/23/14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7FE9-2FAA-C447-8167-FB15001FF096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B9964-0350-4C4E-8FFA-349A3DC2C899}" type="datetimeFigureOut">
              <a:rPr lang="en-US" smtClean="0"/>
              <a:t>4/23/14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7FE9-2FAA-C447-8167-FB15001FF096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B9964-0350-4C4E-8FFA-349A3DC2C899}" type="datetimeFigureOut">
              <a:rPr lang="en-US" smtClean="0"/>
              <a:t>4/23/14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7FE9-2FAA-C447-8167-FB15001FF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B9964-0350-4C4E-8FFA-349A3DC2C899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7FE9-2FAA-C447-8167-FB15001FF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B9964-0350-4C4E-8FFA-349A3DC2C899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7FE9-2FAA-C447-8167-FB15001FF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F9B9964-0350-4C4E-8FFA-349A3DC2C899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83C7FE9-2FAA-C447-8167-FB15001FF0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176" y="164390"/>
            <a:ext cx="9144000" cy="7183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Honors </a:t>
            </a:r>
            <a:r>
              <a:rPr lang="en-US" dirty="0" err="1" smtClean="0"/>
              <a:t>Precalculus</a:t>
            </a:r>
            <a:r>
              <a:rPr lang="en-US" dirty="0" smtClean="0"/>
              <a:t>: Do 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6257" y="882706"/>
            <a:ext cx="8375921" cy="4756094"/>
          </a:xfrm>
        </p:spPr>
        <p:txBody>
          <a:bodyPr>
            <a:normAutofit/>
          </a:bodyPr>
          <a:lstStyle/>
          <a:p>
            <a:r>
              <a:rPr lang="en-US" dirty="0" smtClean="0"/>
              <a:t>Solve for x.</a:t>
            </a:r>
            <a:endParaRPr lang="en-US" dirty="0"/>
          </a:p>
          <a:p>
            <a:r>
              <a:rPr lang="en-US" dirty="0"/>
              <a:t>Sin x – 2sin</a:t>
            </a:r>
            <a:r>
              <a:rPr lang="en-US" baseline="30000" dirty="0"/>
              <a:t>2</a:t>
            </a:r>
            <a:r>
              <a:rPr lang="en-US" dirty="0"/>
              <a:t>x = 0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 cos</a:t>
            </a:r>
            <a:r>
              <a:rPr lang="en-US" baseline="30000" dirty="0" smtClean="0"/>
              <a:t>2</a:t>
            </a:r>
            <a:r>
              <a:rPr lang="en-US" dirty="0" smtClean="0"/>
              <a:t>x – 1 = 0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942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717" y="6304897"/>
            <a:ext cx="7745505" cy="55310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Reminder: Unit Test on Tuesday (Chapter 7).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89" y="0"/>
            <a:ext cx="7756263" cy="1054250"/>
          </a:xfrm>
        </p:spPr>
        <p:txBody>
          <a:bodyPr/>
          <a:lstStyle/>
          <a:p>
            <a:r>
              <a:rPr lang="en-US" dirty="0" smtClean="0"/>
              <a:t>Quote of the Day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901" y="916065"/>
            <a:ext cx="7110805" cy="5241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025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Solve the equation in the interval [0,2π)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Squaring and Using an Identity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0492044"/>
              </p:ext>
            </p:extLst>
          </p:nvPr>
        </p:nvGraphicFramePr>
        <p:xfrm>
          <a:off x="699247" y="2853765"/>
          <a:ext cx="2957606" cy="559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939800" imgH="177800" progId="Equation.3">
                  <p:embed/>
                </p:oleObj>
              </mc:Choice>
              <mc:Fallback>
                <p:oleObj name="Equation" r:id="rId3" imgW="9398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9247" y="2853765"/>
                        <a:ext cx="2957606" cy="559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2205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Whiteboard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762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/>
              <a:t>7</a:t>
            </a:r>
            <a:r>
              <a:rPr lang="en-US" dirty="0" smtClean="0"/>
              <a:t> Review:</a:t>
            </a:r>
          </a:p>
          <a:p>
            <a:r>
              <a:rPr lang="en-US" dirty="0" smtClean="0"/>
              <a:t>Page </a:t>
            </a:r>
            <a:r>
              <a:rPr lang="en-US" dirty="0" smtClean="0"/>
              <a:t>530-531: </a:t>
            </a:r>
            <a:r>
              <a:rPr lang="en-US" dirty="0" smtClean="0"/>
              <a:t>#1, 7, 10, 21, </a:t>
            </a:r>
            <a:r>
              <a:rPr lang="en-US" dirty="0" smtClean="0"/>
              <a:t>33, 37, 39, 51, 55, </a:t>
            </a:r>
            <a:r>
              <a:rPr lang="en-US" dirty="0" smtClean="0"/>
              <a:t>59, </a:t>
            </a:r>
            <a:r>
              <a:rPr lang="en-US" dirty="0" smtClean="0"/>
              <a:t>61, 64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#24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5631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330</TotalTime>
  <Words>88</Words>
  <Application>Microsoft Macintosh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Hardcover</vt:lpstr>
      <vt:lpstr>Equation</vt:lpstr>
      <vt:lpstr>Honors Precalculus: Do Now</vt:lpstr>
      <vt:lpstr>Quote of the Day</vt:lpstr>
      <vt:lpstr>Squaring and Using an Identity</vt:lpstr>
      <vt:lpstr>Whiteboard Review</vt:lpstr>
      <vt:lpstr>HW #24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Precalculus: Do Now</dc:title>
  <dc:creator>Ben Young</dc:creator>
  <cp:lastModifiedBy>Ben Young</cp:lastModifiedBy>
  <cp:revision>16</cp:revision>
  <dcterms:created xsi:type="dcterms:W3CDTF">2013-04-19T01:48:32Z</dcterms:created>
  <dcterms:modified xsi:type="dcterms:W3CDTF">2014-04-23T23:20:37Z</dcterms:modified>
</cp:coreProperties>
</file>