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1" r:id="rId3"/>
    <p:sldId id="257" r:id="rId4"/>
    <p:sldId id="258" r:id="rId5"/>
    <p:sldId id="260" r:id="rId6"/>
    <p:sldId id="261" r:id="rId7"/>
    <p:sldId id="262" r:id="rId8"/>
    <p:sldId id="272" r:id="rId9"/>
    <p:sldId id="263" r:id="rId10"/>
    <p:sldId id="264" r:id="rId11"/>
    <p:sldId id="265" r:id="rId12"/>
    <p:sldId id="266" r:id="rId13"/>
    <p:sldId id="270" r:id="rId14"/>
    <p:sldId id="267" r:id="rId15"/>
    <p:sldId id="273" r:id="rId16"/>
    <p:sldId id="268" r:id="rId17"/>
    <p:sldId id="26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13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572E38-D499-4B4D-B4B6-C4896B43671E}" type="datetimeFigureOut">
              <a:rPr lang="en-US" smtClean="0"/>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226CB-7444-4E4E-8521-C752A1C3011F}" type="slidenum">
              <a:rPr lang="en-US" smtClean="0"/>
              <a:t>‹#›</a:t>
            </a:fld>
            <a:endParaRPr lang="en-US"/>
          </a:p>
        </p:txBody>
      </p:sp>
    </p:spTree>
    <p:extLst>
      <p:ext uri="{BB962C8B-B14F-4D97-AF65-F5344CB8AC3E}">
        <p14:creationId xmlns:p14="http://schemas.microsoft.com/office/powerpoint/2010/main" val="2238669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72E38-D499-4B4D-B4B6-C4896B43671E}" type="datetimeFigureOut">
              <a:rPr lang="en-US" smtClean="0"/>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226CB-7444-4E4E-8521-C752A1C3011F}" type="slidenum">
              <a:rPr lang="en-US" smtClean="0"/>
              <a:t>‹#›</a:t>
            </a:fld>
            <a:endParaRPr lang="en-US"/>
          </a:p>
        </p:txBody>
      </p:sp>
    </p:spTree>
    <p:extLst>
      <p:ext uri="{BB962C8B-B14F-4D97-AF65-F5344CB8AC3E}">
        <p14:creationId xmlns:p14="http://schemas.microsoft.com/office/powerpoint/2010/main" val="1097168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72E38-D499-4B4D-B4B6-C4896B43671E}" type="datetimeFigureOut">
              <a:rPr lang="en-US" smtClean="0"/>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226CB-7444-4E4E-8521-C752A1C3011F}" type="slidenum">
              <a:rPr lang="en-US" smtClean="0"/>
              <a:t>‹#›</a:t>
            </a:fld>
            <a:endParaRPr lang="en-US"/>
          </a:p>
        </p:txBody>
      </p:sp>
    </p:spTree>
    <p:extLst>
      <p:ext uri="{BB962C8B-B14F-4D97-AF65-F5344CB8AC3E}">
        <p14:creationId xmlns:p14="http://schemas.microsoft.com/office/powerpoint/2010/main" val="1233413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72E38-D499-4B4D-B4B6-C4896B43671E}" type="datetimeFigureOut">
              <a:rPr lang="en-US" smtClean="0"/>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226CB-7444-4E4E-8521-C752A1C3011F}" type="slidenum">
              <a:rPr lang="en-US" smtClean="0"/>
              <a:t>‹#›</a:t>
            </a:fld>
            <a:endParaRPr lang="en-US"/>
          </a:p>
        </p:txBody>
      </p:sp>
    </p:spTree>
    <p:extLst>
      <p:ext uri="{BB962C8B-B14F-4D97-AF65-F5344CB8AC3E}">
        <p14:creationId xmlns:p14="http://schemas.microsoft.com/office/powerpoint/2010/main" val="1770618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572E38-D499-4B4D-B4B6-C4896B43671E}" type="datetimeFigureOut">
              <a:rPr lang="en-US" smtClean="0"/>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226CB-7444-4E4E-8521-C752A1C3011F}" type="slidenum">
              <a:rPr lang="en-US" smtClean="0"/>
              <a:t>‹#›</a:t>
            </a:fld>
            <a:endParaRPr lang="en-US"/>
          </a:p>
        </p:txBody>
      </p:sp>
    </p:spTree>
    <p:extLst>
      <p:ext uri="{BB962C8B-B14F-4D97-AF65-F5344CB8AC3E}">
        <p14:creationId xmlns:p14="http://schemas.microsoft.com/office/powerpoint/2010/main" val="2661486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572E38-D499-4B4D-B4B6-C4896B43671E}" type="datetimeFigureOut">
              <a:rPr lang="en-US" smtClean="0"/>
              <a:t>11/4/13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226CB-7444-4E4E-8521-C752A1C3011F}" type="slidenum">
              <a:rPr lang="en-US" smtClean="0"/>
              <a:t>‹#›</a:t>
            </a:fld>
            <a:endParaRPr lang="en-US"/>
          </a:p>
        </p:txBody>
      </p:sp>
    </p:spTree>
    <p:extLst>
      <p:ext uri="{BB962C8B-B14F-4D97-AF65-F5344CB8AC3E}">
        <p14:creationId xmlns:p14="http://schemas.microsoft.com/office/powerpoint/2010/main" val="228784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572E38-D499-4B4D-B4B6-C4896B43671E}" type="datetimeFigureOut">
              <a:rPr lang="en-US" smtClean="0"/>
              <a:t>11/4/13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4226CB-7444-4E4E-8521-C752A1C3011F}" type="slidenum">
              <a:rPr lang="en-US" smtClean="0"/>
              <a:t>‹#›</a:t>
            </a:fld>
            <a:endParaRPr lang="en-US"/>
          </a:p>
        </p:txBody>
      </p:sp>
    </p:spTree>
    <p:extLst>
      <p:ext uri="{BB962C8B-B14F-4D97-AF65-F5344CB8AC3E}">
        <p14:creationId xmlns:p14="http://schemas.microsoft.com/office/powerpoint/2010/main" val="1585365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572E38-D499-4B4D-B4B6-C4896B43671E}" type="datetimeFigureOut">
              <a:rPr lang="en-US" smtClean="0"/>
              <a:t>11/4/13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4226CB-7444-4E4E-8521-C752A1C3011F}" type="slidenum">
              <a:rPr lang="en-US" smtClean="0"/>
              <a:t>‹#›</a:t>
            </a:fld>
            <a:endParaRPr lang="en-US"/>
          </a:p>
        </p:txBody>
      </p:sp>
    </p:spTree>
    <p:extLst>
      <p:ext uri="{BB962C8B-B14F-4D97-AF65-F5344CB8AC3E}">
        <p14:creationId xmlns:p14="http://schemas.microsoft.com/office/powerpoint/2010/main" val="174044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572E38-D499-4B4D-B4B6-C4896B43671E}" type="datetimeFigureOut">
              <a:rPr lang="en-US" smtClean="0"/>
              <a:t>11/4/13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4226CB-7444-4E4E-8521-C752A1C3011F}" type="slidenum">
              <a:rPr lang="en-US" smtClean="0"/>
              <a:t>‹#›</a:t>
            </a:fld>
            <a:endParaRPr lang="en-US"/>
          </a:p>
        </p:txBody>
      </p:sp>
    </p:spTree>
    <p:extLst>
      <p:ext uri="{BB962C8B-B14F-4D97-AF65-F5344CB8AC3E}">
        <p14:creationId xmlns:p14="http://schemas.microsoft.com/office/powerpoint/2010/main" val="1625184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572E38-D499-4B4D-B4B6-C4896B43671E}" type="datetimeFigureOut">
              <a:rPr lang="en-US" smtClean="0"/>
              <a:t>11/4/13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226CB-7444-4E4E-8521-C752A1C3011F}" type="slidenum">
              <a:rPr lang="en-US" smtClean="0"/>
              <a:t>‹#›</a:t>
            </a:fld>
            <a:endParaRPr lang="en-US"/>
          </a:p>
        </p:txBody>
      </p:sp>
    </p:spTree>
    <p:extLst>
      <p:ext uri="{BB962C8B-B14F-4D97-AF65-F5344CB8AC3E}">
        <p14:creationId xmlns:p14="http://schemas.microsoft.com/office/powerpoint/2010/main" val="353270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572E38-D499-4B4D-B4B6-C4896B43671E}" type="datetimeFigureOut">
              <a:rPr lang="en-US" smtClean="0"/>
              <a:t>11/4/13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226CB-7444-4E4E-8521-C752A1C3011F}" type="slidenum">
              <a:rPr lang="en-US" smtClean="0"/>
              <a:t>‹#›</a:t>
            </a:fld>
            <a:endParaRPr lang="en-US"/>
          </a:p>
        </p:txBody>
      </p:sp>
    </p:spTree>
    <p:extLst>
      <p:ext uri="{BB962C8B-B14F-4D97-AF65-F5344CB8AC3E}">
        <p14:creationId xmlns:p14="http://schemas.microsoft.com/office/powerpoint/2010/main" val="16715553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72E38-D499-4B4D-B4B6-C4896B43671E}" type="datetimeFigureOut">
              <a:rPr lang="en-US" smtClean="0"/>
              <a:t>11/4/13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226CB-7444-4E4E-8521-C752A1C3011F}" type="slidenum">
              <a:rPr lang="en-US" smtClean="0"/>
              <a:t>‹#›</a:t>
            </a:fld>
            <a:endParaRPr lang="en-US"/>
          </a:p>
        </p:txBody>
      </p:sp>
    </p:spTree>
    <p:extLst>
      <p:ext uri="{BB962C8B-B14F-4D97-AF65-F5344CB8AC3E}">
        <p14:creationId xmlns:p14="http://schemas.microsoft.com/office/powerpoint/2010/main" val="2828210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8390"/>
            <a:ext cx="7772400" cy="1470025"/>
          </a:xfrm>
        </p:spPr>
        <p:txBody>
          <a:bodyPr/>
          <a:lstStyle/>
          <a:p>
            <a:r>
              <a:rPr lang="en-US" dirty="0" smtClean="0"/>
              <a:t>AP STATS: Quiz </a:t>
            </a:r>
            <a:endParaRPr lang="en-US" dirty="0"/>
          </a:p>
        </p:txBody>
      </p:sp>
      <p:sp>
        <p:nvSpPr>
          <p:cNvPr id="3" name="Subtitle 2"/>
          <p:cNvSpPr>
            <a:spLocks noGrp="1"/>
          </p:cNvSpPr>
          <p:nvPr>
            <p:ph type="subTitle" idx="1"/>
          </p:nvPr>
        </p:nvSpPr>
        <p:spPr>
          <a:xfrm>
            <a:off x="1371600" y="837618"/>
            <a:ext cx="6400800" cy="4801182"/>
          </a:xfrm>
        </p:spPr>
        <p:txBody>
          <a:bodyPr/>
          <a:lstStyle/>
          <a:p>
            <a:r>
              <a:rPr lang="en-US" dirty="0" smtClean="0"/>
              <a:t>Let’s start the class with our 3.3 quiz.</a:t>
            </a:r>
          </a:p>
          <a:p>
            <a:endParaRPr lang="en-US" dirty="0" smtClean="0"/>
          </a:p>
          <a:p>
            <a:r>
              <a:rPr lang="en-US" dirty="0" smtClean="0"/>
              <a:t>I won’t be collecting HW until tomorrow.</a:t>
            </a:r>
          </a:p>
          <a:p>
            <a:endParaRPr lang="en-US" dirty="0"/>
          </a:p>
          <a:p>
            <a:r>
              <a:rPr lang="en-US" dirty="0" smtClean="0"/>
              <a:t>We will spend the rest of class reviewing for the Chapter 3 Test</a:t>
            </a:r>
            <a:endParaRPr lang="en-US" dirty="0"/>
          </a:p>
        </p:txBody>
      </p:sp>
    </p:spTree>
    <p:extLst>
      <p:ext uri="{BB962C8B-B14F-4D97-AF65-F5344CB8AC3E}">
        <p14:creationId xmlns:p14="http://schemas.microsoft.com/office/powerpoint/2010/main" val="39645152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010943"/>
            <a:ext cx="9144000" cy="3839137"/>
          </a:xfrm>
          <a:prstGeom prst="rect">
            <a:avLst/>
          </a:prstGeom>
        </p:spPr>
      </p:pic>
    </p:spTree>
    <p:extLst>
      <p:ext uri="{BB962C8B-B14F-4D97-AF65-F5344CB8AC3E}">
        <p14:creationId xmlns:p14="http://schemas.microsoft.com/office/powerpoint/2010/main" val="21270707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267112"/>
            <a:ext cx="9144000" cy="2691309"/>
          </a:xfrm>
          <a:prstGeom prst="rect">
            <a:avLst/>
          </a:prstGeom>
        </p:spPr>
      </p:pic>
    </p:spTree>
    <p:extLst>
      <p:ext uri="{BB962C8B-B14F-4D97-AF65-F5344CB8AC3E}">
        <p14:creationId xmlns:p14="http://schemas.microsoft.com/office/powerpoint/2010/main" val="1294317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98167" y="1117599"/>
            <a:ext cx="6794500" cy="3138041"/>
          </a:xfrm>
          <a:prstGeom prst="rect">
            <a:avLst/>
          </a:prstGeom>
        </p:spPr>
      </p:pic>
    </p:spTree>
    <p:extLst>
      <p:ext uri="{BB962C8B-B14F-4D97-AF65-F5344CB8AC3E}">
        <p14:creationId xmlns:p14="http://schemas.microsoft.com/office/powerpoint/2010/main" val="26193042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207662"/>
            <a:ext cx="9144000" cy="4047717"/>
          </a:xfrm>
          <a:prstGeom prst="rect">
            <a:avLst/>
          </a:prstGeom>
        </p:spPr>
      </p:pic>
    </p:spTree>
    <p:extLst>
      <p:ext uri="{BB962C8B-B14F-4D97-AF65-F5344CB8AC3E}">
        <p14:creationId xmlns:p14="http://schemas.microsoft.com/office/powerpoint/2010/main" val="20548081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151131"/>
            <a:ext cx="9144000" cy="3531631"/>
          </a:xfrm>
          <a:prstGeom prst="rect">
            <a:avLst/>
          </a:prstGeom>
        </p:spPr>
      </p:pic>
    </p:spTree>
    <p:extLst>
      <p:ext uri="{BB962C8B-B14F-4D97-AF65-F5344CB8AC3E}">
        <p14:creationId xmlns:p14="http://schemas.microsoft.com/office/powerpoint/2010/main" val="180797232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Trivia</a:t>
            </a:r>
            <a:endParaRPr lang="en-US" dirty="0"/>
          </a:p>
        </p:txBody>
      </p:sp>
      <p:sp>
        <p:nvSpPr>
          <p:cNvPr id="3" name="Content Placeholder 2"/>
          <p:cNvSpPr>
            <a:spLocks noGrp="1"/>
          </p:cNvSpPr>
          <p:nvPr>
            <p:ph idx="1"/>
          </p:nvPr>
        </p:nvSpPr>
        <p:spPr/>
        <p:txBody>
          <a:bodyPr/>
          <a:lstStyle/>
          <a:p>
            <a:r>
              <a:rPr lang="en-US" dirty="0" smtClean="0"/>
              <a:t>What company did student t work for?</a:t>
            </a:r>
            <a:endParaRPr lang="en-US" dirty="0"/>
          </a:p>
        </p:txBody>
      </p:sp>
    </p:spTree>
    <p:extLst>
      <p:ext uri="{BB962C8B-B14F-4D97-AF65-F5344CB8AC3E}">
        <p14:creationId xmlns:p14="http://schemas.microsoft.com/office/powerpoint/2010/main" val="34863536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945792"/>
            <a:ext cx="9144000" cy="4566277"/>
          </a:xfrm>
          <a:prstGeom prst="rect">
            <a:avLst/>
          </a:prstGeom>
        </p:spPr>
      </p:pic>
    </p:spTree>
    <p:extLst>
      <p:ext uri="{BB962C8B-B14F-4D97-AF65-F5344CB8AC3E}">
        <p14:creationId xmlns:p14="http://schemas.microsoft.com/office/powerpoint/2010/main" val="70584078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625663"/>
            <a:ext cx="9144000" cy="3156868"/>
          </a:xfrm>
          <a:prstGeom prst="rect">
            <a:avLst/>
          </a:prstGeom>
        </p:spPr>
      </p:pic>
    </p:spTree>
    <p:extLst>
      <p:ext uri="{BB962C8B-B14F-4D97-AF65-F5344CB8AC3E}">
        <p14:creationId xmlns:p14="http://schemas.microsoft.com/office/powerpoint/2010/main" val="7315997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endParaRPr lang="en-US" dirty="0"/>
          </a:p>
        </p:txBody>
      </p:sp>
      <p:sp>
        <p:nvSpPr>
          <p:cNvPr id="3" name="Content Placeholder 2"/>
          <p:cNvSpPr>
            <a:spLocks noGrp="1"/>
          </p:cNvSpPr>
          <p:nvPr>
            <p:ph idx="1"/>
          </p:nvPr>
        </p:nvSpPr>
        <p:spPr/>
        <p:txBody>
          <a:bodyPr/>
          <a:lstStyle/>
          <a:p>
            <a:r>
              <a:rPr lang="en-US" dirty="0" smtClean="0"/>
              <a:t>Chapter 3 Test tomorrow</a:t>
            </a:r>
          </a:p>
          <a:p>
            <a:r>
              <a:rPr lang="en-US" dirty="0" smtClean="0"/>
              <a:t>Project due Thursday</a:t>
            </a:r>
          </a:p>
          <a:p>
            <a:r>
              <a:rPr lang="en-US" dirty="0" smtClean="0"/>
              <a:t>We will be completing course evaluations on Thursday. If you complete this at home, than you will have 15 minutes of free class time on Thursday. You may also use the 15 minutes in class on Thursday to complete this.</a:t>
            </a:r>
          </a:p>
          <a:p>
            <a:pPr marL="0" indent="0">
              <a:buNone/>
            </a:pPr>
            <a:endParaRPr lang="en-US" dirty="0"/>
          </a:p>
        </p:txBody>
      </p:sp>
    </p:spTree>
    <p:extLst>
      <p:ext uri="{BB962C8B-B14F-4D97-AF65-F5344CB8AC3E}">
        <p14:creationId xmlns:p14="http://schemas.microsoft.com/office/powerpoint/2010/main" val="18485477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STATS LADDER</a:t>
            </a:r>
            <a:endParaRPr lang="en-US" dirty="0"/>
          </a:p>
        </p:txBody>
      </p:sp>
    </p:spTree>
    <p:extLst>
      <p:ext uri="{BB962C8B-B14F-4D97-AF65-F5344CB8AC3E}">
        <p14:creationId xmlns:p14="http://schemas.microsoft.com/office/powerpoint/2010/main" val="19279242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1341143"/>
            <a:ext cx="9144000" cy="1725621"/>
          </a:xfrm>
          <a:prstGeom prst="rect">
            <a:avLst/>
          </a:prstGeom>
        </p:spPr>
      </p:pic>
    </p:spTree>
    <p:extLst>
      <p:ext uri="{BB962C8B-B14F-4D97-AF65-F5344CB8AC3E}">
        <p14:creationId xmlns:p14="http://schemas.microsoft.com/office/powerpoint/2010/main" val="5477196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64533"/>
            <a:ext cx="9144000" cy="3353093"/>
          </a:xfrm>
          <a:prstGeom prst="rect">
            <a:avLst/>
          </a:prstGeom>
        </p:spPr>
      </p:pic>
    </p:spTree>
    <p:extLst>
      <p:ext uri="{BB962C8B-B14F-4D97-AF65-F5344CB8AC3E}">
        <p14:creationId xmlns:p14="http://schemas.microsoft.com/office/powerpoint/2010/main" val="25687293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2781300"/>
            <a:ext cx="9144000" cy="1290334"/>
          </a:xfrm>
          <a:prstGeom prst="rect">
            <a:avLst/>
          </a:prstGeom>
        </p:spPr>
      </p:pic>
    </p:spTree>
    <p:extLst>
      <p:ext uri="{BB962C8B-B14F-4D97-AF65-F5344CB8AC3E}">
        <p14:creationId xmlns:p14="http://schemas.microsoft.com/office/powerpoint/2010/main" val="36111108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638363"/>
            <a:ext cx="9144000" cy="1549991"/>
          </a:xfrm>
          <a:prstGeom prst="rect">
            <a:avLst/>
          </a:prstGeom>
        </p:spPr>
      </p:pic>
    </p:spTree>
    <p:extLst>
      <p:ext uri="{BB962C8B-B14F-4D97-AF65-F5344CB8AC3E}">
        <p14:creationId xmlns:p14="http://schemas.microsoft.com/office/powerpoint/2010/main" val="31482997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Trivia Question 1 point</a:t>
            </a:r>
            <a:endParaRPr lang="en-US" dirty="0"/>
          </a:p>
        </p:txBody>
      </p:sp>
      <p:sp>
        <p:nvSpPr>
          <p:cNvPr id="3" name="Content Placeholder 2"/>
          <p:cNvSpPr>
            <a:spLocks noGrp="1"/>
          </p:cNvSpPr>
          <p:nvPr>
            <p:ph idx="1"/>
          </p:nvPr>
        </p:nvSpPr>
        <p:spPr/>
        <p:txBody>
          <a:bodyPr/>
          <a:lstStyle/>
          <a:p>
            <a:r>
              <a:rPr lang="en-US" dirty="0" smtClean="0"/>
              <a:t>Where did the expression “the whole 9 yards” come from?</a:t>
            </a:r>
            <a:endParaRPr lang="en-US" dirty="0"/>
          </a:p>
        </p:txBody>
      </p:sp>
    </p:spTree>
    <p:extLst>
      <p:ext uri="{BB962C8B-B14F-4D97-AF65-F5344CB8AC3E}">
        <p14:creationId xmlns:p14="http://schemas.microsoft.com/office/powerpoint/2010/main" val="37340703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605382"/>
            <a:ext cx="9144000" cy="3271718"/>
          </a:xfrm>
          <a:prstGeom prst="rect">
            <a:avLst/>
          </a:prstGeom>
        </p:spPr>
      </p:pic>
    </p:spTree>
    <p:extLst>
      <p:ext uri="{BB962C8B-B14F-4D97-AF65-F5344CB8AC3E}">
        <p14:creationId xmlns:p14="http://schemas.microsoft.com/office/powerpoint/2010/main" val="108525260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TotalTime>
  <Words>115</Words>
  <Application>Microsoft Macintosh PowerPoint</Application>
  <PresentationFormat>On-screen Show (4:3)</PresentationFormat>
  <Paragraphs>15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AP STATS: Quiz </vt:lpstr>
      <vt:lpstr>Reminders:</vt:lpstr>
      <vt:lpstr>STATS LADDER</vt:lpstr>
      <vt:lpstr>PowerPoint Presentation</vt:lpstr>
      <vt:lpstr>PowerPoint Presentation</vt:lpstr>
      <vt:lpstr>PowerPoint Presentation</vt:lpstr>
      <vt:lpstr>PowerPoint Presentation</vt:lpstr>
      <vt:lpstr>Trivia Question 1 point</vt:lpstr>
      <vt:lpstr>PowerPoint Presentation</vt:lpstr>
      <vt:lpstr>PowerPoint Presentation</vt:lpstr>
      <vt:lpstr>PowerPoint Presentation</vt:lpstr>
      <vt:lpstr>PowerPoint Presentation</vt:lpstr>
      <vt:lpstr>PowerPoint Presentation</vt:lpstr>
      <vt:lpstr>PowerPoint Presentation</vt:lpstr>
      <vt:lpstr>Trivia</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STATS: Quiz </dc:title>
  <dc:creator>Ben Young</dc:creator>
  <cp:lastModifiedBy>Ben Young</cp:lastModifiedBy>
  <cp:revision>10</cp:revision>
  <dcterms:created xsi:type="dcterms:W3CDTF">2013-11-04T03:46:14Z</dcterms:created>
  <dcterms:modified xsi:type="dcterms:W3CDTF">2013-11-04T15:26:58Z</dcterms:modified>
</cp:coreProperties>
</file>