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March 5,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March 5,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March 5,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March 5,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March 5,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March 5,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March 5, 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March 5, 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March 5, 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March 5,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March 5,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March 5,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4665"/>
            <a:ext cx="10038494" cy="885846"/>
          </a:xfrm>
        </p:spPr>
        <p:txBody>
          <a:bodyPr/>
          <a:lstStyle/>
          <a:p>
            <a:r>
              <a:rPr lang="en-US" sz="4800" dirty="0" smtClean="0"/>
              <a:t>Review for the Ch. 6 Test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0511"/>
            <a:ext cx="9144000" cy="4027289"/>
          </a:xfrm>
        </p:spPr>
        <p:txBody>
          <a:bodyPr/>
          <a:lstStyle/>
          <a:p>
            <a:r>
              <a:rPr lang="en-US" dirty="0" smtClean="0"/>
              <a:t>We will be doing a review game for the Ch. 6 Test (which is Friday). Start by completing the following warm-up problem below.</a:t>
            </a:r>
          </a:p>
          <a:p>
            <a:endParaRPr lang="en-US" dirty="0"/>
          </a:p>
          <a:p>
            <a:r>
              <a:rPr lang="en-US" dirty="0" smtClean="0"/>
              <a:t>You have your trig quiz, homework and review problems to help you study.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9318" y="2957692"/>
            <a:ext cx="3557172" cy="390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768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968" y="1910495"/>
            <a:ext cx="5163049" cy="341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601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1860550"/>
            <a:ext cx="6840854" cy="279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718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10: Solve for x.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650" y="2292350"/>
            <a:ext cx="4869024" cy="292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00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of the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1: Find the exact Value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524000"/>
            <a:ext cx="2970437" cy="111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11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2: Solve the Triangle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417" y="1998575"/>
            <a:ext cx="56769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037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3: Solve the Triangle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582" y="2122477"/>
            <a:ext cx="20701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330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7566" y="1229502"/>
            <a:ext cx="1365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Question 4: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414" y="1895081"/>
            <a:ext cx="6965165" cy="457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449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736" y="1969068"/>
            <a:ext cx="5382756" cy="427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81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" y="1683286"/>
            <a:ext cx="90424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601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exact value.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517" y="2366558"/>
            <a:ext cx="1684761" cy="52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679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40</TotalTime>
  <Words>105</Words>
  <Application>Microsoft Macintosh PowerPoint</Application>
  <PresentationFormat>On-screen Show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Review for the Ch. 6 Test</vt:lpstr>
      <vt:lpstr>Video of the Day</vt:lpstr>
      <vt:lpstr>Question 1: Find the exact Value</vt:lpstr>
      <vt:lpstr>Question 2: Solve the Triangle</vt:lpstr>
      <vt:lpstr>Question 3: Solve the Triangle</vt:lpstr>
      <vt:lpstr>PowerPoint Presentation</vt:lpstr>
      <vt:lpstr>Question 5:</vt:lpstr>
      <vt:lpstr>Question 6:</vt:lpstr>
      <vt:lpstr>Question 7:</vt:lpstr>
      <vt:lpstr>Question 8:</vt:lpstr>
      <vt:lpstr>Question 9:</vt:lpstr>
      <vt:lpstr>Question 10: Solve for x.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the Ch. 6 Test</dc:title>
  <dc:creator>Ben Young</dc:creator>
  <cp:lastModifiedBy>Ben Young</cp:lastModifiedBy>
  <cp:revision>6</cp:revision>
  <dcterms:created xsi:type="dcterms:W3CDTF">2014-03-05T16:50:49Z</dcterms:created>
  <dcterms:modified xsi:type="dcterms:W3CDTF">2014-03-05T17:31:30Z</dcterms:modified>
</cp:coreProperties>
</file>