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4" r:id="rId10"/>
    <p:sldId id="268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1551E8-9FB5-A64E-9428-BFFF84EDB24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B1AF3E-1FC5-3A43-BDD7-F30251A54807}" type="datetimeFigureOut">
              <a:rPr lang="en-US" smtClean="0"/>
              <a:t>2/19/14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85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</a:t>
            </a:r>
            <a:r>
              <a:rPr lang="en-US" sz="4000" dirty="0" smtClean="0"/>
              <a:t>onors </a:t>
            </a:r>
            <a:r>
              <a:rPr lang="en-US" sz="4000" dirty="0" err="1" smtClean="0"/>
              <a:t>Precalc</a:t>
            </a:r>
            <a:r>
              <a:rPr lang="en-US" sz="4000" dirty="0" smtClean="0"/>
              <a:t>: Trig – Mile 2 of the Marathon!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09243" y="1138038"/>
            <a:ext cx="878042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1.) Convert this angle to radians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2.) Convert this angle to degrees  </a:t>
            </a:r>
            <a:r>
              <a:rPr lang="en-US" dirty="0"/>
              <a:t>		</a:t>
            </a:r>
            <a:endParaRPr lang="en-US" i="1" dirty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2.)  </a:t>
            </a:r>
            <a:r>
              <a:rPr lang="en-US" dirty="0"/>
              <a:t>Find </a:t>
            </a:r>
            <a:r>
              <a:rPr lang="en-US" dirty="0" smtClean="0"/>
              <a:t>angles (how about 2) </a:t>
            </a:r>
            <a:r>
              <a:rPr lang="en-US" dirty="0"/>
              <a:t>that are </a:t>
            </a:r>
            <a:r>
              <a:rPr lang="en-US" dirty="0" err="1"/>
              <a:t>coterminal</a:t>
            </a:r>
            <a:r>
              <a:rPr lang="en-US" dirty="0"/>
              <a:t> with the angle 		</a:t>
            </a:r>
            <a:r>
              <a:rPr lang="en-US" dirty="0" smtClean="0"/>
              <a:t>      in </a:t>
            </a:r>
            <a:r>
              <a:rPr lang="en-US" dirty="0"/>
              <a:t>standard </a:t>
            </a:r>
            <a:r>
              <a:rPr lang="en-US" dirty="0" smtClean="0"/>
              <a:t>position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Find the area of a sector of a circle with central angle </a:t>
            </a:r>
            <a:r>
              <a:rPr lang="en-US" dirty="0" smtClean="0"/>
              <a:t>                   if </a:t>
            </a:r>
            <a:r>
              <a:rPr lang="en-US" dirty="0"/>
              <a:t>the radius of the circle is </a:t>
            </a:r>
            <a:r>
              <a:rPr lang="en-US" dirty="0" smtClean="0"/>
              <a:t>16 miles.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23582"/>
              </p:ext>
            </p:extLst>
          </p:nvPr>
        </p:nvGraphicFramePr>
        <p:xfrm>
          <a:off x="6324952" y="3246298"/>
          <a:ext cx="9239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3" imgW="482600" imgH="393700" progId="Equation.3">
                  <p:embed/>
                </p:oleObj>
              </mc:Choice>
              <mc:Fallback>
                <p:oleObj name="Equation" r:id="rId3" imgW="48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4952" y="3246298"/>
                        <a:ext cx="923925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165378"/>
              </p:ext>
            </p:extLst>
          </p:nvPr>
        </p:nvGraphicFramePr>
        <p:xfrm>
          <a:off x="3217438" y="1138038"/>
          <a:ext cx="9969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5" imgW="520700" imgH="203200" progId="Equation.3">
                  <p:embed/>
                </p:oleObj>
              </mc:Choice>
              <mc:Fallback>
                <p:oleObj name="Equation" r:id="rId5" imgW="520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7438" y="1138038"/>
                        <a:ext cx="9969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863741"/>
              </p:ext>
            </p:extLst>
          </p:nvPr>
        </p:nvGraphicFramePr>
        <p:xfrm>
          <a:off x="5174294" y="4792540"/>
          <a:ext cx="9239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7" imgW="482600" imgH="393700" progId="Equation.3">
                  <p:embed/>
                </p:oleObj>
              </mc:Choice>
              <mc:Fallback>
                <p:oleObj name="Equation" r:id="rId7" imgW="48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4294" y="4792540"/>
                        <a:ext cx="923925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89156"/>
              </p:ext>
            </p:extLst>
          </p:nvPr>
        </p:nvGraphicFramePr>
        <p:xfrm>
          <a:off x="3330877" y="1956710"/>
          <a:ext cx="478262" cy="78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9" imgW="241300" imgH="393700" progId="Equation.3">
                  <p:embed/>
                </p:oleObj>
              </mc:Choice>
              <mc:Fallback>
                <p:oleObj name="Equation" r:id="rId9" imgW="241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30877" y="1956710"/>
                        <a:ext cx="478262" cy="780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61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measure…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417638"/>
            <a:ext cx="8503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293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Question you get correct, means one less problem that you have to solve on your 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 free clinometer app for your smartphone. We are going to be using it tomorrow outside.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3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#10: Right Triangle Trig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6.2: pg. 484-487: </a:t>
            </a:r>
            <a:r>
              <a:rPr lang="en-US" dirty="0" smtClean="0"/>
              <a:t>#3, 6, 9, 11, 14, 16, 19, 32, 47, 55, 58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161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2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Angles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2144"/>
            <a:ext cx="8229600" cy="5404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Fact of the day!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Hipparchus (140BC) is considered the founder of trigonometry. He constructed tables for the sine function. He used the tables to calculate the path of the planets.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690"/>
          </a:xfrm>
        </p:spPr>
        <p:txBody>
          <a:bodyPr/>
          <a:lstStyle/>
          <a:p>
            <a:r>
              <a:rPr lang="en-US" dirty="0" smtClean="0"/>
              <a:t>ALL the Trig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2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65" y="132778"/>
            <a:ext cx="7736335" cy="1247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107" y="3189275"/>
            <a:ext cx="2335376" cy="251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0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2" y="253176"/>
            <a:ext cx="8900858" cy="13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0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1848" cy="800733"/>
          </a:xfrm>
        </p:spPr>
        <p:txBody>
          <a:bodyPr/>
          <a:lstStyle/>
          <a:p>
            <a:r>
              <a:rPr lang="en-US" sz="4000" dirty="0" smtClean="0"/>
              <a:t>Our Special Right Triangles/Trig Ratios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984"/>
            <a:ext cx="8077200" cy="54758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30-60-90					45-45-90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675" y="4616557"/>
            <a:ext cx="2599320" cy="22414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7295"/>
            <a:ext cx="2272969" cy="19907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7" y="1914887"/>
            <a:ext cx="2393551" cy="23344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8078" y="1914888"/>
            <a:ext cx="4853712" cy="40447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398078" y="2913011"/>
            <a:ext cx="48537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47510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98078" y="3576223"/>
            <a:ext cx="48537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98078" y="4249338"/>
            <a:ext cx="48537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90154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790836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605323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433615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224727" y="2319364"/>
            <a:ext cx="13805" cy="192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95316" y="6488668"/>
            <a:ext cx="3533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Mention using your calculator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 Solve the Triangle: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solve a triangle simply means to determine all the parts (all angles and all sides).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693" y="4053655"/>
            <a:ext cx="3412691" cy="21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7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4500"/>
            <a:ext cx="5638800" cy="260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9" y="-1"/>
            <a:ext cx="4956567" cy="357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of Elevation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28" y="1375451"/>
            <a:ext cx="8419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a point on the ground 500 feet from the base of a building, an observer finds</a:t>
            </a:r>
          </a:p>
          <a:p>
            <a:r>
              <a:rPr lang="en-US" dirty="0"/>
              <a:t>t</a:t>
            </a:r>
            <a:r>
              <a:rPr lang="en-US" dirty="0" smtClean="0"/>
              <a:t>hat the </a:t>
            </a:r>
            <a:r>
              <a:rPr lang="en-US" dirty="0"/>
              <a:t>a</a:t>
            </a:r>
            <a:r>
              <a:rPr lang="en-US" dirty="0" smtClean="0"/>
              <a:t>ngle of elevation to the top of the building is 24° and that the angle of elevation to the top of a flagpole atop the building is 27°. Find the height of the building and the length of the flagpole.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72" y="3538535"/>
            <a:ext cx="5101626" cy="29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5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224</TotalTime>
  <Words>265</Words>
  <Application>Microsoft Macintosh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Adjacency</vt:lpstr>
      <vt:lpstr>Equation</vt:lpstr>
      <vt:lpstr>Honors Precalc: Trig – Mile 2 of the Marathon!</vt:lpstr>
      <vt:lpstr>Angles Video</vt:lpstr>
      <vt:lpstr>ALL the Trig Ratios</vt:lpstr>
      <vt:lpstr>PowerPoint Presentation</vt:lpstr>
      <vt:lpstr>PowerPoint Presentation</vt:lpstr>
      <vt:lpstr>Our Special Right Triangles/Trig Ratios</vt:lpstr>
      <vt:lpstr>You Try: Solve the Triangle:</vt:lpstr>
      <vt:lpstr>PowerPoint Presentation</vt:lpstr>
      <vt:lpstr>Angles of Elevation Example</vt:lpstr>
      <vt:lpstr>Another way to measure…</vt:lpstr>
      <vt:lpstr>Whiteboards:</vt:lpstr>
      <vt:lpstr>Tomorrow</vt:lpstr>
      <vt:lpstr>HW #10: Right Triangle Trig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Trig – Mile 2 of the Marathon!</dc:title>
  <dc:creator>Ben Young</dc:creator>
  <cp:lastModifiedBy>Ben Young</cp:lastModifiedBy>
  <cp:revision>25</cp:revision>
  <dcterms:created xsi:type="dcterms:W3CDTF">2013-02-22T15:39:31Z</dcterms:created>
  <dcterms:modified xsi:type="dcterms:W3CDTF">2014-02-20T01:03:19Z</dcterms:modified>
</cp:coreProperties>
</file>