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94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979B5-D160-4530-B59A-7DA96DE5ECD0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8376-A77D-48C0-AB18-98D0C720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5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979B5-D160-4530-B59A-7DA96DE5ECD0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8376-A77D-48C0-AB18-98D0C720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2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979B5-D160-4530-B59A-7DA96DE5ECD0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8376-A77D-48C0-AB18-98D0C720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39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979B5-D160-4530-B59A-7DA96DE5ECD0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8376-A77D-48C0-AB18-98D0C720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3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979B5-D160-4530-B59A-7DA96DE5ECD0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8376-A77D-48C0-AB18-98D0C720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986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979B5-D160-4530-B59A-7DA96DE5ECD0}" type="datetimeFigureOut">
              <a:rPr lang="en-US" smtClean="0"/>
              <a:t>4/3/14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8376-A77D-48C0-AB18-98D0C720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37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979B5-D160-4530-B59A-7DA96DE5ECD0}" type="datetimeFigureOut">
              <a:rPr lang="en-US" smtClean="0"/>
              <a:t>4/3/14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8376-A77D-48C0-AB18-98D0C720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7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979B5-D160-4530-B59A-7DA96DE5ECD0}" type="datetimeFigureOut">
              <a:rPr lang="en-US" smtClean="0"/>
              <a:t>4/3/14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8376-A77D-48C0-AB18-98D0C720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0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979B5-D160-4530-B59A-7DA96DE5ECD0}" type="datetimeFigureOut">
              <a:rPr lang="en-US" smtClean="0"/>
              <a:t>4/3/14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8376-A77D-48C0-AB18-98D0C720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0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979B5-D160-4530-B59A-7DA96DE5ECD0}" type="datetimeFigureOut">
              <a:rPr lang="en-US" smtClean="0"/>
              <a:t>4/3/14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8376-A77D-48C0-AB18-98D0C720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2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979B5-D160-4530-B59A-7DA96DE5ECD0}" type="datetimeFigureOut">
              <a:rPr lang="en-US" smtClean="0"/>
              <a:t>4/3/14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8376-A77D-48C0-AB18-98D0C720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9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979B5-D160-4530-B59A-7DA96DE5ECD0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C8376-A77D-48C0-AB18-98D0C720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3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841375"/>
          </a:xfrm>
        </p:spPr>
        <p:txBody>
          <a:bodyPr/>
          <a:lstStyle/>
          <a:p>
            <a:r>
              <a:rPr lang="en-US" dirty="0" smtClean="0"/>
              <a:t>Honors </a:t>
            </a:r>
            <a:r>
              <a:rPr lang="en-US" dirty="0" err="1" smtClean="0"/>
              <a:t>Precalculus</a:t>
            </a:r>
            <a:r>
              <a:rPr lang="en-US" dirty="0" smtClean="0"/>
              <a:t>: Do Now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" y="838200"/>
                <a:ext cx="8839200" cy="4800600"/>
              </a:xfrm>
            </p:spPr>
            <p:txBody>
              <a:bodyPr/>
              <a:lstStyle/>
              <a:p>
                <a:r>
                  <a:rPr lang="en-US" dirty="0" smtClean="0"/>
                  <a:t>State the period and an phase shifts. Then graph the following tangent function.</a:t>
                </a:r>
              </a:p>
              <a:p>
                <a:r>
                  <a:rPr lang="en-US" dirty="0" smtClean="0"/>
                  <a:t>Y = tan 2(x + </a:t>
                </a:r>
                <a14:m>
                  <m:oMath xmlns=""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" y="838200"/>
                <a:ext cx="8839200" cy="4800600"/>
              </a:xfrm>
              <a:blipFill rotWithShape="1">
                <a:blip r:embed="rId2"/>
                <a:stretch>
                  <a:fillRect l="-1655" t="-1652" r="-2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0822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of the Day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771" y="1180237"/>
            <a:ext cx="8274170" cy="3693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sz="3600" dirty="0"/>
          </a:p>
          <a:p>
            <a:r>
              <a:rPr lang="en-US" sz="3600" dirty="0"/>
              <a:t>We are what we repeatedly do. Excellence, </a:t>
            </a:r>
            <a:endParaRPr lang="en-US" sz="3600" dirty="0" smtClean="0"/>
          </a:p>
          <a:p>
            <a:r>
              <a:rPr lang="en-US" sz="3600" dirty="0" smtClean="0"/>
              <a:t>then</a:t>
            </a:r>
            <a:r>
              <a:rPr lang="en-US" sz="3600" dirty="0"/>
              <a:t>, is not an act, but a habit.</a:t>
            </a:r>
          </a:p>
          <a:p>
            <a:endParaRPr lang="en-US" sz="3600" dirty="0"/>
          </a:p>
          <a:p>
            <a:r>
              <a:rPr lang="en-US" sz="3600" dirty="0" smtClean="0"/>
              <a:t>Aristotle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3769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657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Graphing y = </a:t>
            </a:r>
            <a:r>
              <a:rPr lang="en-US" dirty="0" err="1" smtClean="0"/>
              <a:t>csc</a:t>
            </a:r>
            <a:r>
              <a:rPr lang="en-US" dirty="0" smtClean="0"/>
              <a:t> (x)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678320"/>
            <a:ext cx="90611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Below is the graph of the cosecant function. Discuss with a neighbor what is happening on the </a:t>
            </a:r>
          </a:p>
          <a:p>
            <a:r>
              <a:rPr lang="en-US" dirty="0" smtClean="0"/>
              <a:t>Graph of the cosecant function and what the period of the function is.</a:t>
            </a:r>
            <a:endParaRPr lang="en-US" dirty="0"/>
          </a:p>
        </p:txBody>
      </p:sp>
      <p:pic>
        <p:nvPicPr>
          <p:cNvPr id="1028" name="Picture 4" descr="http://www.mathipedia.com/GraphingSecant,Cosecant,andCotangent_files/image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5181600" cy="447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189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Graphing y = sec (x)</a:t>
            </a:r>
            <a:endParaRPr lang="en-US" dirty="0"/>
          </a:p>
        </p:txBody>
      </p:sp>
      <p:pic>
        <p:nvPicPr>
          <p:cNvPr id="2050" name="Picture 2" descr="http://www.analyzemath.com/trigonometry/graph_secan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95400"/>
            <a:ext cx="5105400" cy="4848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802" y="533400"/>
            <a:ext cx="90611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Below is the graph of the secant function. Discuss with a neighbor what is happening on the </a:t>
            </a:r>
          </a:p>
          <a:p>
            <a:r>
              <a:rPr lang="en-US" dirty="0"/>
              <a:t>g</a:t>
            </a:r>
            <a:r>
              <a:rPr lang="en-US" dirty="0" smtClean="0"/>
              <a:t>raph and what the period of the function 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900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 = </a:t>
            </a:r>
            <a:r>
              <a:rPr lang="en-US" i="1" dirty="0" smtClean="0"/>
              <a:t>a </a:t>
            </a:r>
            <a:r>
              <a:rPr lang="en-US" dirty="0" err="1" smtClean="0"/>
              <a:t>csc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(x + b)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 = </a:t>
            </a:r>
            <a:r>
              <a:rPr lang="en-US" i="1" dirty="0" smtClean="0"/>
              <a:t>a </a:t>
            </a:r>
            <a:r>
              <a:rPr lang="en-US" dirty="0" smtClean="0"/>
              <a:t>sec </a:t>
            </a:r>
            <a:r>
              <a:rPr lang="en-US" i="1" dirty="0"/>
              <a:t>k</a:t>
            </a:r>
            <a:r>
              <a:rPr lang="en-US" dirty="0"/>
              <a:t>(x + b)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767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</a:t>
            </a:r>
            <a:r>
              <a:rPr lang="en-US" dirty="0"/>
              <a:t>g</a:t>
            </a:r>
            <a:r>
              <a:rPr lang="en-US" dirty="0" smtClean="0"/>
              <a:t>roups </a:t>
            </a:r>
            <a:r>
              <a:rPr lang="en-US" dirty="0"/>
              <a:t>y</a:t>
            </a:r>
            <a:r>
              <a:rPr lang="en-US" dirty="0" smtClean="0"/>
              <a:t>ou will </a:t>
            </a:r>
            <a:r>
              <a:rPr lang="en-US" dirty="0"/>
              <a:t>h</a:t>
            </a:r>
            <a:r>
              <a:rPr lang="en-US" dirty="0" smtClean="0"/>
              <a:t>ave to graph the function and explain your graph to the class. Graph </a:t>
            </a:r>
            <a:r>
              <a:rPr lang="en-US" dirty="0" smtClean="0"/>
              <a:t>at least 3 </a:t>
            </a:r>
            <a:r>
              <a:rPr lang="en-US" dirty="0" smtClean="0"/>
              <a:t>full periods.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2057400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Y = ½ </a:t>
                </a:r>
                <a:r>
                  <a:rPr lang="en-US" dirty="0" err="1" smtClean="0"/>
                  <a:t>csc</a:t>
                </a:r>
                <a:r>
                  <a:rPr lang="en-US" dirty="0" smtClean="0"/>
                  <a:t> 2x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Y = ½ </a:t>
                </a:r>
                <a:r>
                  <a:rPr lang="en-US" dirty="0" err="1" smtClean="0"/>
                  <a:t>csc</a:t>
                </a:r>
                <a:r>
                  <a:rPr lang="en-US" dirty="0" smtClean="0"/>
                  <a:t> (2x + </a:t>
                </a:r>
                <a14:m>
                  <m:oMath xmlns=""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Y = 3 sec </a:t>
                </a:r>
                <a14:m>
                  <m:oMath xmlns=""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057400"/>
                <a:ext cx="8229600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8755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21" y="228600"/>
            <a:ext cx="8992979" cy="3505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886200"/>
            <a:ext cx="4826000" cy="287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453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0"/>
            <a:ext cx="480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HW #17: Secant and Cosecant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143000"/>
            <a:ext cx="54864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Work in your same groups to start the HW</a:t>
            </a:r>
          </a:p>
          <a:p>
            <a:pPr marL="0" indent="0">
              <a:buNone/>
            </a:pPr>
            <a:r>
              <a:rPr lang="en-US" sz="2400" dirty="0" smtClean="0"/>
              <a:t>Section 5.4 Page 405 #3-8, 15, 31, 45, 47, 57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2100"/>
            <a:ext cx="3771900" cy="6565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2667000"/>
            <a:ext cx="1965960" cy="546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2738362"/>
            <a:ext cx="2413000" cy="4136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991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4244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241</Words>
  <Application>Microsoft Macintosh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Honors Precalculus: Do Now</vt:lpstr>
      <vt:lpstr>Quote of the Day</vt:lpstr>
      <vt:lpstr>Graphing y = csc (x)</vt:lpstr>
      <vt:lpstr>Graphing y = sec (x)</vt:lpstr>
      <vt:lpstr>Graphing Transformations</vt:lpstr>
      <vt:lpstr>In groups you will have to graph the function and explain your graph to the class. Graph at least 3 full periods.</vt:lpstr>
      <vt:lpstr>PowerPoint Presentation</vt:lpstr>
      <vt:lpstr>HW #17: Secant and Cosecant Functions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Precalculus: Do Now</dc:title>
  <dc:creator>MBS</dc:creator>
  <cp:lastModifiedBy>Ben Young</cp:lastModifiedBy>
  <cp:revision>12</cp:revision>
  <dcterms:created xsi:type="dcterms:W3CDTF">2013-04-02T16:41:06Z</dcterms:created>
  <dcterms:modified xsi:type="dcterms:W3CDTF">2014-04-03T13:02:36Z</dcterms:modified>
</cp:coreProperties>
</file>