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7D88-A3FA-764A-AF57-1F7C0EED8BE6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9187-A073-9D43-BF78-48FE27D9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156" y="0"/>
            <a:ext cx="7772400" cy="534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1200"/>
            <a:ext cx="9144000" cy="4927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Find the nth term of the sequence whose first several terms are given.</a:t>
            </a:r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/>
              <a:t>Find the first 4 terms of the given recursively defined sequence.</a:t>
            </a:r>
            <a:endParaRPr lang="en-US" sz="28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277243"/>
              </p:ext>
            </p:extLst>
          </p:nvPr>
        </p:nvGraphicFramePr>
        <p:xfrm>
          <a:off x="887413" y="1893888"/>
          <a:ext cx="1647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749300" imgH="393700" progId="Equation.3">
                  <p:embed/>
                </p:oleObj>
              </mc:Choice>
              <mc:Fallback>
                <p:oleObj name="Equation" r:id="rId3" imgW="74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3" y="1893888"/>
                        <a:ext cx="16478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34542"/>
              </p:ext>
            </p:extLst>
          </p:nvPr>
        </p:nvGraphicFramePr>
        <p:xfrm>
          <a:off x="4811183" y="2082801"/>
          <a:ext cx="2955772" cy="48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1079500" imgH="177800" progId="Equation.3">
                  <p:embed/>
                </p:oleObj>
              </mc:Choice>
              <mc:Fallback>
                <p:oleObj name="Equation" r:id="rId5" imgW="1079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1183" y="2082801"/>
                        <a:ext cx="2955772" cy="486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05223"/>
              </p:ext>
            </p:extLst>
          </p:nvPr>
        </p:nvGraphicFramePr>
        <p:xfrm>
          <a:off x="0" y="4120516"/>
          <a:ext cx="1081617" cy="74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571500" imgH="393700" progId="Equation.3">
                  <p:embed/>
                </p:oleObj>
              </mc:Choice>
              <mc:Fallback>
                <p:oleObj name="Equation" r:id="rId7" imgW="571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120516"/>
                        <a:ext cx="1081617" cy="74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0741" y="4336534"/>
            <a:ext cx="1480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 -8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965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#45: Partial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754"/>
            <a:ext cx="8686800" cy="48404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Read the end of section 12.1</a:t>
            </a:r>
          </a:p>
          <a:p>
            <a:pPr marL="0" indent="0">
              <a:buNone/>
            </a:pPr>
            <a:r>
              <a:rPr lang="en-US" dirty="0" smtClean="0"/>
              <a:t>Section </a:t>
            </a:r>
            <a:r>
              <a:rPr lang="en-US" dirty="0" smtClean="0"/>
              <a:t>12.1 #</a:t>
            </a:r>
            <a:r>
              <a:rPr lang="en-US" dirty="0" smtClean="0"/>
              <a:t>37, 38, 39, 41, 46, 47, 55, 62, 64, 74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0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Video on Fibonacci and the Golden Ratio!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209800"/>
            <a:ext cx="4660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6030"/>
          </a:xfrm>
        </p:spPr>
        <p:txBody>
          <a:bodyPr/>
          <a:lstStyle/>
          <a:p>
            <a:r>
              <a:rPr lang="en-US" dirty="0" smtClean="0"/>
              <a:t>Partial Sums of a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0364"/>
            <a:ext cx="8686800" cy="545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calculus we are often interested in adding the terms of a sequence.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80" y="1579058"/>
            <a:ext cx="7091174" cy="50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 Finding the Partial Sums of a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7" y="1417638"/>
            <a:ext cx="8475123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first 4 partial sums and the nth partial sum of the sequence given by a</a:t>
            </a:r>
            <a:r>
              <a:rPr lang="en-US" baseline="-25000" dirty="0" smtClean="0"/>
              <a:t>n</a:t>
            </a:r>
            <a:r>
              <a:rPr lang="en-US" dirty="0" smtClean="0"/>
              <a:t>=1/2</a:t>
            </a:r>
            <a:r>
              <a:rPr lang="en-US" baseline="30000" dirty="0" smtClean="0"/>
              <a:t>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5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Finding the Partial Sums of a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7" y="1417638"/>
            <a:ext cx="8475123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first 4 partial sums and the nth partial sum of the sequence given by a</a:t>
            </a:r>
            <a:r>
              <a:rPr lang="en-US" baseline="-25000" dirty="0" smtClean="0"/>
              <a:t>n</a:t>
            </a: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76205"/>
              </p:ext>
            </p:extLst>
          </p:nvPr>
        </p:nvGraphicFramePr>
        <p:xfrm>
          <a:off x="5968374" y="1948307"/>
          <a:ext cx="928763" cy="65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558800" imgH="393700" progId="Equation.3">
                  <p:embed/>
                </p:oleObj>
              </mc:Choice>
              <mc:Fallback>
                <p:oleObj name="Equation" r:id="rId3" imgW="55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8374" y="1948307"/>
                        <a:ext cx="928763" cy="65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28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NOTATION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88" y="2130850"/>
            <a:ext cx="5216330" cy="20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Sigma Notation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07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52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4: Writing Sums in Sigma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each sum using sigma notation.</a:t>
            </a:r>
          </a:p>
          <a:p>
            <a:pPr marL="0" indent="0">
              <a:buNone/>
            </a:pPr>
            <a:r>
              <a:rPr lang="en-US" dirty="0" smtClean="0"/>
              <a:t>a.) 1</a:t>
            </a:r>
            <a:r>
              <a:rPr lang="en-US" baseline="30000" dirty="0" smtClean="0"/>
              <a:t>3</a:t>
            </a:r>
            <a:r>
              <a:rPr lang="en-US" dirty="0" smtClean="0"/>
              <a:t> + 2</a:t>
            </a:r>
            <a:r>
              <a:rPr lang="en-US" baseline="30000" dirty="0" smtClean="0"/>
              <a:t>3</a:t>
            </a:r>
            <a:r>
              <a:rPr lang="en-US" dirty="0" smtClean="0"/>
              <a:t> + 3</a:t>
            </a:r>
            <a:r>
              <a:rPr lang="en-US" baseline="30000" dirty="0" smtClean="0"/>
              <a:t>3</a:t>
            </a:r>
            <a:r>
              <a:rPr lang="en-US" dirty="0" smtClean="0"/>
              <a:t> + 4</a:t>
            </a:r>
            <a:r>
              <a:rPr lang="en-US" baseline="30000" dirty="0" smtClean="0"/>
              <a:t>3</a:t>
            </a:r>
            <a:r>
              <a:rPr lang="en-US" dirty="0" smtClean="0"/>
              <a:t> + 5</a:t>
            </a:r>
            <a:r>
              <a:rPr lang="en-US" baseline="30000" dirty="0" smtClean="0"/>
              <a:t>3</a:t>
            </a:r>
            <a:r>
              <a:rPr lang="en-US" dirty="0" smtClean="0"/>
              <a:t> + 6</a:t>
            </a:r>
            <a:r>
              <a:rPr lang="en-US" baseline="30000" dirty="0" smtClean="0"/>
              <a:t>3</a:t>
            </a:r>
            <a:r>
              <a:rPr lang="en-US" dirty="0" smtClean="0"/>
              <a:t> + 7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b.)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78865"/>
              </p:ext>
            </p:extLst>
          </p:nvPr>
        </p:nvGraphicFramePr>
        <p:xfrm>
          <a:off x="768758" y="4455412"/>
          <a:ext cx="4033393" cy="5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536700" imgH="215900" progId="Equation.3">
                  <p:embed/>
                </p:oleObj>
              </mc:Choice>
              <mc:Fallback>
                <p:oleObj name="Equation" r:id="rId3" imgW="1536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758" y="4455412"/>
                        <a:ext cx="4033393" cy="56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02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87" b="11087"/>
          <a:stretch>
            <a:fillRect/>
          </a:stretch>
        </p:blipFill>
        <p:spPr>
          <a:xfrm>
            <a:off x="331788" y="1076111"/>
            <a:ext cx="8637247" cy="4750153"/>
          </a:xfrm>
        </p:spPr>
      </p:pic>
    </p:spTree>
    <p:extLst>
      <p:ext uri="{BB962C8B-B14F-4D97-AF65-F5344CB8AC3E}">
        <p14:creationId xmlns:p14="http://schemas.microsoft.com/office/powerpoint/2010/main" val="155931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199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Honors Precalculus: Do Now</vt:lpstr>
      <vt:lpstr>Another Video on Fibonacci and the Golden Ratio!</vt:lpstr>
      <vt:lpstr>Partial Sums of a Sequence</vt:lpstr>
      <vt:lpstr>Example 1: Finding the Partial Sums of a Sequence</vt:lpstr>
      <vt:lpstr>Example 2: Finding the Partial Sums of a Sequence</vt:lpstr>
      <vt:lpstr>SIGMA NOTATION</vt:lpstr>
      <vt:lpstr>Example 3: Sigma Notation</vt:lpstr>
      <vt:lpstr>Example 4: Writing Sums in Sigma Notation</vt:lpstr>
      <vt:lpstr>PowerPoint Presentation</vt:lpstr>
      <vt:lpstr>HW #45: Partial Sums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12</cp:revision>
  <dcterms:created xsi:type="dcterms:W3CDTF">2013-05-14T13:36:18Z</dcterms:created>
  <dcterms:modified xsi:type="dcterms:W3CDTF">2014-01-07T02:29:05Z</dcterms:modified>
</cp:coreProperties>
</file>