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1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2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B38B-2066-E649-9147-CE6369367559}" type="datetimeFigureOut">
              <a:rPr lang="en-US" smtClean="0"/>
              <a:t>12/5/13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4AEBA-8840-AA47-AA1D-ADEF0B7EA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751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B38B-2066-E649-9147-CE6369367559}" type="datetimeFigureOut">
              <a:rPr lang="en-US" smtClean="0"/>
              <a:t>12/5/13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4AEBA-8840-AA47-AA1D-ADEF0B7EA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50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B38B-2066-E649-9147-CE6369367559}" type="datetimeFigureOut">
              <a:rPr lang="en-US" smtClean="0"/>
              <a:t>12/5/13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4AEBA-8840-AA47-AA1D-ADEF0B7EA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04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B38B-2066-E649-9147-CE6369367559}" type="datetimeFigureOut">
              <a:rPr lang="en-US" smtClean="0"/>
              <a:t>12/5/13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4AEBA-8840-AA47-AA1D-ADEF0B7EA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48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B38B-2066-E649-9147-CE6369367559}" type="datetimeFigureOut">
              <a:rPr lang="en-US" smtClean="0"/>
              <a:t>12/5/13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4AEBA-8840-AA47-AA1D-ADEF0B7EA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87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B38B-2066-E649-9147-CE6369367559}" type="datetimeFigureOut">
              <a:rPr lang="en-US" smtClean="0"/>
              <a:t>12/5/13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4AEBA-8840-AA47-AA1D-ADEF0B7EA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59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B38B-2066-E649-9147-CE6369367559}" type="datetimeFigureOut">
              <a:rPr lang="en-US" smtClean="0"/>
              <a:t>12/5/13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4AEBA-8840-AA47-AA1D-ADEF0B7EA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3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B38B-2066-E649-9147-CE6369367559}" type="datetimeFigureOut">
              <a:rPr lang="en-US" smtClean="0"/>
              <a:t>12/5/13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4AEBA-8840-AA47-AA1D-ADEF0B7EA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11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B38B-2066-E649-9147-CE6369367559}" type="datetimeFigureOut">
              <a:rPr lang="en-US" smtClean="0"/>
              <a:t>12/5/13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4AEBA-8840-AA47-AA1D-ADEF0B7EA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66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B38B-2066-E649-9147-CE6369367559}" type="datetimeFigureOut">
              <a:rPr lang="en-US" smtClean="0"/>
              <a:t>12/5/13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4AEBA-8840-AA47-AA1D-ADEF0B7EA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65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CB38B-2066-E649-9147-CE6369367559}" type="datetimeFigureOut">
              <a:rPr lang="en-US" smtClean="0"/>
              <a:t>12/5/13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4AEBA-8840-AA47-AA1D-ADEF0B7EA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01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4CB38B-2066-E649-9147-CE6369367559}" type="datetimeFigureOut">
              <a:rPr lang="en-US" smtClean="0"/>
              <a:t>12/5/13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4AEBA-8840-AA47-AA1D-ADEF0B7EA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2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-1"/>
            <a:ext cx="6858000" cy="75194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28750"/>
            <a:ext cx="208262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Read the Intro</a:t>
            </a:r>
          </a:p>
          <a:p>
            <a:r>
              <a:rPr lang="en-US" dirty="0" smtClean="0"/>
              <a:t>To Chapter 6:</a:t>
            </a:r>
          </a:p>
          <a:p>
            <a:r>
              <a:rPr lang="en-US" dirty="0" smtClean="0"/>
              <a:t>Case Closed.</a:t>
            </a:r>
          </a:p>
          <a:p>
            <a:endParaRPr lang="en-US" dirty="0"/>
          </a:p>
          <a:p>
            <a:r>
              <a:rPr lang="en-US" dirty="0" smtClean="0"/>
              <a:t>This Unit is all about</a:t>
            </a:r>
          </a:p>
          <a:p>
            <a:r>
              <a:rPr lang="en-US" dirty="0" smtClean="0"/>
              <a:t>Probability</a:t>
            </a:r>
          </a:p>
        </p:txBody>
      </p:sp>
    </p:spTree>
    <p:extLst>
      <p:ext uri="{BB962C8B-B14F-4D97-AF65-F5344CB8AC3E}">
        <p14:creationId xmlns:p14="http://schemas.microsoft.com/office/powerpoint/2010/main" val="1027688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HW will be posted online. It is a worksheet to be printed out. I should have a copy by the end of the day.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73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There’s a good chance that the Test will be curved…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 far the most number of MC questions correctly answered is 8 out of 10. 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00837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36513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Estimating the Number of Fish in a Lake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1.) “Catch” a sample of fish and TAG them.</a:t>
            </a:r>
          </a:p>
          <a:p>
            <a:pPr marL="0" indent="0">
              <a:buNone/>
            </a:pPr>
            <a:r>
              <a:rPr lang="en-US" dirty="0" smtClean="0"/>
              <a:t>2.) Put the tagged fish them back in and then “catch” a second sample.</a:t>
            </a:r>
          </a:p>
          <a:p>
            <a:pPr marL="0" indent="0">
              <a:buNone/>
            </a:pPr>
            <a:r>
              <a:rPr lang="en-US" dirty="0" smtClean="0"/>
              <a:t>3.) Count the number tagged in the second catch over the number total. </a:t>
            </a:r>
          </a:p>
          <a:p>
            <a:pPr marL="0" indent="0">
              <a:buNone/>
            </a:pPr>
            <a:r>
              <a:rPr lang="en-US" dirty="0" smtClean="0"/>
              <a:t>4.) Use this proportion to solve for the total number of fish in the lake.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526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957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50876"/>
            <a:ext cx="8686800" cy="236537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Toss a coin 3 times – likelihood of a run of 3 or more consecutive heads or tails?</a:t>
            </a:r>
          </a:p>
          <a:p>
            <a:r>
              <a:rPr lang="en-US" dirty="0" smtClean="0"/>
              <a:t>A couple plans to have kids until they have a girl or 4 children? What are the chances that they will have a girl?</a:t>
            </a:r>
          </a:p>
          <a:p>
            <a:r>
              <a:rPr lang="en-US" dirty="0" smtClean="0"/>
              <a:t>Airlines overbook their flights because they know that a certain percentage won’t show. What is the probability that more ticketed passenger will show than they have seats?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016250"/>
            <a:ext cx="91440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can answer questions like these in several ways:</a:t>
            </a:r>
          </a:p>
          <a:p>
            <a:endParaRPr lang="en-US" dirty="0"/>
          </a:p>
          <a:p>
            <a:r>
              <a:rPr lang="en-US" sz="2800" dirty="0" smtClean="0"/>
              <a:t>1.)</a:t>
            </a:r>
            <a:r>
              <a:rPr lang="en-US" sz="2800" b="1" u="sng" dirty="0" smtClean="0"/>
              <a:t> Estimate </a:t>
            </a:r>
            <a:r>
              <a:rPr lang="en-US" sz="2800" dirty="0" smtClean="0"/>
              <a:t>the probability by </a:t>
            </a:r>
            <a:r>
              <a:rPr lang="en-US" sz="2800" b="1" u="sng" dirty="0" smtClean="0"/>
              <a:t>actually observing </a:t>
            </a:r>
            <a:r>
              <a:rPr lang="en-US" sz="2800" dirty="0" smtClean="0"/>
              <a:t>the random phenomenon.</a:t>
            </a:r>
          </a:p>
          <a:p>
            <a:r>
              <a:rPr lang="en-US" sz="2800" dirty="0" smtClean="0"/>
              <a:t>2.) Develop a </a:t>
            </a:r>
            <a:r>
              <a:rPr lang="en-US" sz="2800" b="1" u="sng" dirty="0" smtClean="0"/>
              <a:t>probability model </a:t>
            </a:r>
            <a:r>
              <a:rPr lang="en-US" sz="2800" dirty="0" smtClean="0"/>
              <a:t>and use it to calculate a theoretical answer.</a:t>
            </a:r>
          </a:p>
          <a:p>
            <a:r>
              <a:rPr lang="en-US" sz="2800" dirty="0" smtClean="0"/>
              <a:t>3.) Start with a model that reflects the truth about the phenomenon and then</a:t>
            </a:r>
          </a:p>
          <a:p>
            <a:r>
              <a:rPr lang="en-US" sz="2800" b="1" u="sng" dirty="0" smtClean="0"/>
              <a:t>Simulate</a:t>
            </a:r>
            <a:r>
              <a:rPr lang="en-US" sz="2800" dirty="0" smtClean="0"/>
              <a:t> a number of repetitions.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32045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3"/>
            <a:ext cx="8229600" cy="804862"/>
          </a:xfrm>
        </p:spPr>
        <p:txBody>
          <a:bodyPr/>
          <a:lstStyle/>
          <a:p>
            <a:r>
              <a:rPr lang="en-US" dirty="0" smtClean="0"/>
              <a:t>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750" y="1238250"/>
            <a:ext cx="8528050" cy="4887913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 smtClean="0"/>
              <a:t>Simulation</a:t>
            </a:r>
            <a:r>
              <a:rPr lang="en-US" dirty="0" smtClean="0"/>
              <a:t> is the imitation of chance behavior, based on a model that accurately reflects the phenomenon under consideration.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6875" y="3587750"/>
            <a:ext cx="7856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Oftentimes this is easier than creating a probability model for a complex problem.</a:t>
            </a:r>
          </a:p>
          <a:p>
            <a:r>
              <a:rPr lang="en-US" dirty="0" smtClean="0"/>
              <a:t>In 6.2 and 6.3 we will learn some of these methods.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401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31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1261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 couple plans to have children until they have a girl or until they have 4 children, whichever comes first.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7125"/>
            <a:ext cx="9144000" cy="552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54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Complete the same task with a calculator…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Random Integer Generator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263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7475"/>
            <a:ext cx="9144000" cy="35990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2750" y="650875"/>
            <a:ext cx="1226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 TRY!!!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170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368</Words>
  <Application>Microsoft Macintosh PowerPoint</Application>
  <PresentationFormat>On-screen Show (4:3)</PresentationFormat>
  <Paragraphs>33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There’s a good chance that the Test will be curved…</vt:lpstr>
      <vt:lpstr>Estimating the Number of Fish in a Lake</vt:lpstr>
      <vt:lpstr>Simulation</vt:lpstr>
      <vt:lpstr>Simulation</vt:lpstr>
      <vt:lpstr>PowerPoint Presentation</vt:lpstr>
      <vt:lpstr>PowerPoint Presentation</vt:lpstr>
      <vt:lpstr>Complete the same task with a calculator…</vt:lpstr>
      <vt:lpstr>PowerPoint Presentation</vt:lpstr>
      <vt:lpstr>Homework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Young</dc:creator>
  <cp:lastModifiedBy>Ben Young</cp:lastModifiedBy>
  <cp:revision>7</cp:revision>
  <dcterms:created xsi:type="dcterms:W3CDTF">2013-12-05T00:36:56Z</dcterms:created>
  <dcterms:modified xsi:type="dcterms:W3CDTF">2013-12-05T16:41:11Z</dcterms:modified>
</cp:coreProperties>
</file>