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  <p:sldId id="266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E3F4C3-D5AD-9147-AB8E-B764471E22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FDB7E5-1D25-5042-BF08-CC2CE96B3DFC}" type="datetimeFigureOut">
              <a:rPr lang="en-US" smtClean="0"/>
              <a:t>10/22/13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81" y="0"/>
            <a:ext cx="7620000" cy="5892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</a:t>
            </a:r>
            <a:r>
              <a:rPr lang="en-US" dirty="0" smtClean="0"/>
              <a:t>: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9232"/>
            <a:ext cx="9144000" cy="6032285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Solve for x.</a:t>
            </a:r>
          </a:p>
          <a:p>
            <a:pPr marL="114300" indent="0">
              <a:buNone/>
            </a:pPr>
            <a:r>
              <a:rPr lang="en-US" dirty="0" smtClean="0"/>
              <a:t>1.) </a:t>
            </a:r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+ 25 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2.)Perform the operation on the following complex numbers </a:t>
            </a:r>
          </a:p>
          <a:p>
            <a:pPr marL="0" indent="0">
              <a:buNone/>
            </a:pPr>
            <a:r>
              <a:rPr lang="en-US" dirty="0" smtClean="0"/>
              <a:t>(express answers as a + bi).</a:t>
            </a:r>
          </a:p>
          <a:p>
            <a:pPr marL="0" indent="0">
              <a:buNone/>
            </a:pPr>
            <a:r>
              <a:rPr lang="en-US" dirty="0" smtClean="0"/>
              <a:t>a.)    (5 – 3i)(-2+4i)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264982"/>
              </p:ext>
            </p:extLst>
          </p:nvPr>
        </p:nvGraphicFramePr>
        <p:xfrm>
          <a:off x="836904" y="4962462"/>
          <a:ext cx="652659" cy="652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393700" imgH="393700" progId="Equation.3">
                  <p:embed/>
                </p:oleObj>
              </mc:Choice>
              <mc:Fallback>
                <p:oleObj name="Equation" r:id="rId3" imgW="393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904" y="4962462"/>
                        <a:ext cx="652659" cy="652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044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#20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 smtClean="0"/>
              <a:t>3.6: </a:t>
            </a:r>
            <a:r>
              <a:rPr lang="en-US" dirty="0" smtClean="0"/>
              <a:t>(your textbook)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#   6, 10, 12, 37, 38, 46, 57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Take the rest of period to work on this homework assignment.</a:t>
            </a:r>
          </a:p>
        </p:txBody>
      </p:sp>
    </p:spTree>
    <p:extLst>
      <p:ext uri="{BB962C8B-B14F-4D97-AF65-F5344CB8AC3E}">
        <p14:creationId xmlns:p14="http://schemas.microsoft.com/office/powerpoint/2010/main" val="63078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874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7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Fundamental Theorem of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Proved by German Mathematician C.F. Gauss in 1799 considered one of the greatest mathematicians of all time.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**Every polynomial has at least one complex zero.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u="sng" dirty="0" smtClean="0"/>
              <a:t>Zeros Theorem: </a:t>
            </a:r>
            <a:endParaRPr lang="en-US" b="1" u="sng" dirty="0"/>
          </a:p>
          <a:p>
            <a:pPr marL="114300" indent="0">
              <a:buNone/>
            </a:pPr>
            <a:r>
              <a:rPr lang="en-US" dirty="0" smtClean="0"/>
              <a:t>**A polynomial of degree </a:t>
            </a:r>
            <a:r>
              <a:rPr lang="en-US" i="1" dirty="0" smtClean="0"/>
              <a:t>n </a:t>
            </a:r>
            <a:r>
              <a:rPr lang="en-US" dirty="0" smtClean="0"/>
              <a:t>has exactly </a:t>
            </a:r>
            <a:r>
              <a:rPr lang="en-US" i="1" dirty="0" smtClean="0"/>
              <a:t>n </a:t>
            </a:r>
            <a:r>
              <a:rPr lang="en-US" dirty="0" smtClean="0"/>
              <a:t>zeros (when including multiplicity).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Conjugate Zeros Theorem:</a:t>
            </a:r>
          </a:p>
          <a:p>
            <a:pPr marL="114300" indent="0">
              <a:buNone/>
            </a:pPr>
            <a:r>
              <a:rPr lang="en-US" dirty="0"/>
              <a:t>C</a:t>
            </a:r>
            <a:r>
              <a:rPr lang="en-US" dirty="0" smtClean="0"/>
              <a:t>omplex zeros always come in conjugate pairs!!</a:t>
            </a:r>
          </a:p>
          <a:p>
            <a:pPr marL="114300" indent="0">
              <a:buNone/>
            </a:pPr>
            <a:r>
              <a:rPr lang="en-US" dirty="0" smtClean="0"/>
              <a:t>Example:  1 + 2i   and 1 – 2i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8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23020"/>
            <a:ext cx="896759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1: Factoring a Polynomial Completely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4006"/>
            <a:ext cx="8077200" cy="5656794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Let P(x) = x</a:t>
            </a:r>
            <a:r>
              <a:rPr lang="en-US" baseline="30000" dirty="0" smtClean="0"/>
              <a:t>3</a:t>
            </a:r>
            <a:r>
              <a:rPr lang="en-US" dirty="0" smtClean="0"/>
              <a:t> – 3x</a:t>
            </a:r>
            <a:r>
              <a:rPr lang="en-US" baseline="30000" dirty="0" smtClean="0"/>
              <a:t>2</a:t>
            </a:r>
            <a:r>
              <a:rPr lang="en-US" dirty="0" smtClean="0"/>
              <a:t> + x – 3</a:t>
            </a:r>
          </a:p>
          <a:p>
            <a:pPr marL="0" indent="0">
              <a:buNone/>
            </a:pPr>
            <a:r>
              <a:rPr lang="en-US" dirty="0" smtClean="0"/>
              <a:t>A.) Find all the zeros of p. </a:t>
            </a:r>
          </a:p>
          <a:p>
            <a:pPr marL="0" indent="0">
              <a:buNone/>
            </a:pPr>
            <a:r>
              <a:rPr lang="en-US" dirty="0" smtClean="0"/>
              <a:t>B) Factor P completely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7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2136" cy="897938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2: Factoring a Polynomial Completely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63" y="769661"/>
            <a:ext cx="7961737" cy="5631139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Let P(x) = x</a:t>
            </a:r>
            <a:r>
              <a:rPr lang="en-US" baseline="30000" dirty="0" smtClean="0"/>
              <a:t>3</a:t>
            </a:r>
            <a:r>
              <a:rPr lang="en-US" dirty="0" smtClean="0"/>
              <a:t> – 2x</a:t>
            </a:r>
            <a:r>
              <a:rPr lang="en-US" baseline="30000" dirty="0"/>
              <a:t> </a:t>
            </a:r>
            <a:r>
              <a:rPr lang="en-US" dirty="0" smtClean="0"/>
              <a:t>+ 4</a:t>
            </a:r>
          </a:p>
          <a:p>
            <a:pPr marL="0" indent="0">
              <a:buNone/>
            </a:pPr>
            <a:r>
              <a:rPr lang="en-US" dirty="0" smtClean="0"/>
              <a:t>A.) Find all the zeros of p. </a:t>
            </a:r>
          </a:p>
          <a:p>
            <a:pPr marL="0" indent="0">
              <a:buNone/>
            </a:pPr>
            <a:r>
              <a:rPr lang="en-US" dirty="0" smtClean="0"/>
              <a:t>B) Factor P completely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3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829"/>
            <a:ext cx="9031745" cy="66704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3: Factoring a Polynomial Completely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2282"/>
            <a:ext cx="8077200" cy="5528518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Let P(x) = 3x</a:t>
            </a:r>
            <a:r>
              <a:rPr lang="en-US" baseline="30000" dirty="0" smtClean="0"/>
              <a:t>5</a:t>
            </a:r>
            <a:r>
              <a:rPr lang="en-US" dirty="0" smtClean="0"/>
              <a:t> + 24x</a:t>
            </a:r>
            <a:r>
              <a:rPr lang="en-US" baseline="30000" dirty="0" smtClean="0"/>
              <a:t>3</a:t>
            </a:r>
            <a:r>
              <a:rPr lang="en-US" dirty="0" smtClean="0"/>
              <a:t> + 48x</a:t>
            </a:r>
          </a:p>
          <a:p>
            <a:pPr marL="0" indent="0">
              <a:buNone/>
            </a:pPr>
            <a:r>
              <a:rPr lang="en-US" dirty="0" smtClean="0"/>
              <a:t>A.) Find all the zeros of p. </a:t>
            </a:r>
          </a:p>
          <a:p>
            <a:pPr marL="0" indent="0">
              <a:buNone/>
            </a:pPr>
            <a:r>
              <a:rPr lang="en-US" dirty="0" smtClean="0"/>
              <a:t>B) Factor P completely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6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567"/>
            <a:ext cx="8240986" cy="931164"/>
          </a:xfrm>
        </p:spPr>
        <p:txBody>
          <a:bodyPr/>
          <a:lstStyle/>
          <a:p>
            <a:r>
              <a:rPr lang="en-US" dirty="0" smtClean="0"/>
              <a:t>Example 4: Finding a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7731"/>
            <a:ext cx="8441602" cy="5413069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Find a polynomial of degree 4 with zeros </a:t>
            </a:r>
            <a:r>
              <a:rPr lang="en-US" dirty="0" err="1" smtClean="0"/>
              <a:t>i</a:t>
            </a:r>
            <a:r>
              <a:rPr lang="en-US" dirty="0" smtClean="0"/>
              <a:t>, -</a:t>
            </a:r>
            <a:r>
              <a:rPr lang="en-US" dirty="0" err="1" smtClean="0"/>
              <a:t>i</a:t>
            </a:r>
            <a:r>
              <a:rPr lang="en-US" dirty="0" smtClean="0"/>
              <a:t>, 2, -2, and with P(3) = 25.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1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A Polynomial with a specified complex zero.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Find a polynomial of degree 3 that has integer coefficients and zeros of ½ and 3-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3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12"/>
            <a:ext cx="7920256" cy="713094"/>
          </a:xfrm>
        </p:spPr>
        <p:txBody>
          <a:bodyPr/>
          <a:lstStyle/>
          <a:p>
            <a:r>
              <a:rPr lang="en-US" dirty="0" smtClean="0"/>
              <a:t>Example 6: Finding all the Zeros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44006"/>
            <a:ext cx="8077200" cy="5656794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Find all four zeros of the polynomial.</a:t>
            </a:r>
          </a:p>
          <a:p>
            <a:pPr marL="114300" indent="0">
              <a:buNone/>
            </a:pPr>
            <a:r>
              <a:rPr lang="en-US" dirty="0" smtClean="0"/>
              <a:t>P(x) = 3x</a:t>
            </a:r>
            <a:r>
              <a:rPr lang="en-US" baseline="30000" dirty="0" smtClean="0"/>
              <a:t>4</a:t>
            </a:r>
            <a:r>
              <a:rPr lang="en-US" dirty="0" smtClean="0"/>
              <a:t> -2x</a:t>
            </a:r>
            <a:r>
              <a:rPr lang="en-US" baseline="30000" dirty="0" smtClean="0"/>
              <a:t>3</a:t>
            </a:r>
            <a:r>
              <a:rPr lang="en-US" dirty="0" smtClean="0"/>
              <a:t> –x</a:t>
            </a:r>
            <a:r>
              <a:rPr lang="en-US" baseline="30000" dirty="0" smtClean="0"/>
              <a:t>2</a:t>
            </a:r>
            <a:r>
              <a:rPr lang="en-US" dirty="0" smtClean="0"/>
              <a:t> – 12x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8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366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Adjacency</vt:lpstr>
      <vt:lpstr>Equation</vt:lpstr>
      <vt:lpstr>Honors Precalc: Warm-Up</vt:lpstr>
      <vt:lpstr>Quote of the Day</vt:lpstr>
      <vt:lpstr>The Fundamental Theorem of Algebra</vt:lpstr>
      <vt:lpstr>Example 1: Factoring a Polynomial Completely</vt:lpstr>
      <vt:lpstr>Example 2: Factoring a Polynomial Completely</vt:lpstr>
      <vt:lpstr>Example 3: Factoring a Polynomial Completely</vt:lpstr>
      <vt:lpstr>Example 4: Finding a Polynomial</vt:lpstr>
      <vt:lpstr>Example 5: A Polynomial with a specified complex zero.</vt:lpstr>
      <vt:lpstr>Example 6: Finding all the Zeros</vt:lpstr>
      <vt:lpstr>Homework #20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2: Warm-Up</dc:title>
  <dc:creator>Ben Young</dc:creator>
  <cp:lastModifiedBy>Ben Young</cp:lastModifiedBy>
  <cp:revision>9</cp:revision>
  <dcterms:created xsi:type="dcterms:W3CDTF">2013-10-21T18:16:21Z</dcterms:created>
  <dcterms:modified xsi:type="dcterms:W3CDTF">2013-10-22T15:00:25Z</dcterms:modified>
</cp:coreProperties>
</file>