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9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0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0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9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7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4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4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55C7-4F5B-AF4D-86F0-F4238F9F3AC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9C96-739E-8840-A640-6F3F29F5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41410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6444"/>
            <a:ext cx="9144000" cy="4952356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1.) Write a formula for sin(3x) all in terms of sine.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2.) Write the sum as a product:</a:t>
            </a:r>
            <a:endParaRPr lang="en-US" sz="2400" dirty="0"/>
          </a:p>
          <a:p>
            <a:pPr algn="l"/>
            <a:r>
              <a:rPr lang="en-US" sz="2400" dirty="0"/>
              <a:t>c</a:t>
            </a:r>
            <a:r>
              <a:rPr lang="en-US" sz="2400" dirty="0" smtClean="0"/>
              <a:t>os4x – cos6x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3.) Prove the Identity</a:t>
            </a:r>
          </a:p>
          <a:p>
            <a:pPr algn="l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754133"/>
              </p:ext>
            </p:extLst>
          </p:nvPr>
        </p:nvGraphicFramePr>
        <p:xfrm>
          <a:off x="1802314" y="5390026"/>
          <a:ext cx="3873767" cy="497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1384300" imgH="177800" progId="Equation.3">
                  <p:embed/>
                </p:oleObj>
              </mc:Choice>
              <mc:Fallback>
                <p:oleObj name="Equation" r:id="rId3" imgW="13843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2314" y="5390026"/>
                        <a:ext cx="3873767" cy="497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644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7.4 #25, 27, 41, 43, 49</a:t>
            </a:r>
          </a:p>
          <a:p>
            <a:r>
              <a:rPr lang="en-US" dirty="0" smtClean="0"/>
              <a:t>Section 7.5 #17, 21, 31, 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5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9387" y="1561659"/>
            <a:ext cx="712296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“When you are content to be simply yourself and don't compare or compete, everyone will respect you.” </a:t>
            </a:r>
            <a:r>
              <a:rPr lang="en-US" dirty="0" smtClean="0"/>
              <a:t>“</a:t>
            </a:r>
            <a:endParaRPr lang="en-US" b="1" u="sng" dirty="0"/>
          </a:p>
          <a:p>
            <a:r>
              <a:rPr lang="en-US" dirty="0" smtClean="0"/>
              <a:t>Lao Tzu, Tao </a:t>
            </a:r>
            <a:r>
              <a:rPr lang="en-US" dirty="0" err="1"/>
              <a:t>T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Ching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have 2 days of review before.</a:t>
            </a:r>
          </a:p>
          <a:p>
            <a:endParaRPr lang="en-US" b="1" u="sng" dirty="0"/>
          </a:p>
          <a:p>
            <a:r>
              <a:rPr lang="en-US" b="1" u="sng" dirty="0" smtClean="0"/>
              <a:t>AGENDA (1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Period):</a:t>
            </a:r>
          </a:p>
          <a:p>
            <a:r>
              <a:rPr lang="en-US" dirty="0" smtClean="0"/>
              <a:t>Tuesday: Test on Chapter 7</a:t>
            </a:r>
          </a:p>
          <a:p>
            <a:endParaRPr lang="en-US" dirty="0"/>
          </a:p>
          <a:p>
            <a:r>
              <a:rPr lang="en-US" b="1" u="sng" dirty="0" smtClean="0"/>
              <a:t>Agenda (2</a:t>
            </a:r>
            <a:r>
              <a:rPr lang="en-US" b="1" u="sng" baseline="30000" dirty="0" smtClean="0"/>
              <a:t>nd</a:t>
            </a:r>
            <a:r>
              <a:rPr lang="en-US" b="1" u="sng" dirty="0" smtClean="0"/>
              <a:t> Period)</a:t>
            </a:r>
          </a:p>
          <a:p>
            <a:r>
              <a:rPr lang="en-US" dirty="0" smtClean="0"/>
              <a:t>Wednesday: Test on Chapter 7</a:t>
            </a:r>
          </a:p>
          <a:p>
            <a:endParaRPr lang="en-US" dirty="0"/>
          </a:p>
          <a:p>
            <a:r>
              <a:rPr lang="en-US" b="1" u="sng" dirty="0" smtClean="0"/>
              <a:t>Agenda (3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Period)</a:t>
            </a:r>
          </a:p>
          <a:p>
            <a:r>
              <a:rPr lang="en-US" dirty="0" smtClean="0"/>
              <a:t>Tuesday: Test on Ch. 7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6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Trig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the equation:</a:t>
            </a:r>
          </a:p>
          <a:p>
            <a:pPr marL="0" indent="0">
              <a:buNone/>
            </a:pPr>
            <a:r>
              <a:rPr lang="en-US" dirty="0" smtClean="0"/>
              <a:t>2sin x -1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5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Solving a Trig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the equation:     tan</a:t>
            </a:r>
            <a:r>
              <a:rPr lang="en-US" baseline="30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 </a:t>
            </a:r>
            <a:r>
              <a:rPr lang="en-US" dirty="0" smtClean="0"/>
              <a:t>- 3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6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39"/>
            <a:ext cx="8229600" cy="537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72" y="680890"/>
            <a:ext cx="8438028" cy="54452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the equation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934483"/>
              </p:ext>
            </p:extLst>
          </p:nvPr>
        </p:nvGraphicFramePr>
        <p:xfrm>
          <a:off x="889000" y="1311275"/>
          <a:ext cx="22447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054100" imgH="177800" progId="Equation.3">
                  <p:embed/>
                </p:oleObj>
              </mc:Choice>
              <mc:Fallback>
                <p:oleObj name="Equation" r:id="rId3" imgW="1054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0" y="1311275"/>
                        <a:ext cx="2244725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89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0578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 </a:t>
            </a:r>
            <a:r>
              <a:rPr lang="en-US" sz="3200" dirty="0"/>
              <a:t>4</a:t>
            </a:r>
            <a:r>
              <a:rPr lang="en-US" sz="3200" dirty="0" smtClean="0"/>
              <a:t>: Solving a Quadratic Type of Equation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5216"/>
            <a:ext cx="8229600" cy="52509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the equation 2 cos</a:t>
            </a:r>
            <a:r>
              <a:rPr lang="en-US" baseline="30000" dirty="0" smtClean="0"/>
              <a:t>2</a:t>
            </a:r>
            <a:r>
              <a:rPr lang="en-US" dirty="0" smtClean="0"/>
              <a:t>x – 7 </a:t>
            </a:r>
            <a:r>
              <a:rPr lang="en-US" dirty="0" err="1" smtClean="0"/>
              <a:t>cos</a:t>
            </a:r>
            <a:r>
              <a:rPr lang="en-US" dirty="0" smtClean="0"/>
              <a:t> x + 3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7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05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5: Using an identity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0578"/>
            <a:ext cx="8229600" cy="55255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sin x = 2cos</a:t>
            </a:r>
            <a:r>
              <a:rPr lang="en-US" baseline="30000" dirty="0" smtClean="0"/>
              <a:t>2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9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6: Find all the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 sin 3x – 1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4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4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230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</vt:lpstr>
      <vt:lpstr>Honors Precalculus: Do Now</vt:lpstr>
      <vt:lpstr>Quote of the Day!</vt:lpstr>
      <vt:lpstr>Solving Trig Equations</vt:lpstr>
      <vt:lpstr>Example 2: Solving a Trig Equation</vt:lpstr>
      <vt:lpstr>Example 3:</vt:lpstr>
      <vt:lpstr>Example 4: Solving a Quadratic Type of Equation</vt:lpstr>
      <vt:lpstr>Example 5: Using an identity to solve</vt:lpstr>
      <vt:lpstr>Example 6: Find all the solutions</vt:lpstr>
      <vt:lpstr>Whiteboards!</vt:lpstr>
      <vt:lpstr>Homework #24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16</cp:revision>
  <dcterms:created xsi:type="dcterms:W3CDTF">2013-04-17T16:01:13Z</dcterms:created>
  <dcterms:modified xsi:type="dcterms:W3CDTF">2014-04-23T14:09:21Z</dcterms:modified>
</cp:coreProperties>
</file>