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5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4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6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4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2EBB-91E8-4DCB-9C12-82472D7DDD67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8C5F-085D-4B7D-8917-2DE1E32B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4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7772400" cy="838199"/>
          </a:xfrm>
        </p:spPr>
        <p:txBody>
          <a:bodyPr/>
          <a:lstStyle/>
          <a:p>
            <a:r>
              <a:rPr lang="en-US" dirty="0" smtClean="0"/>
              <a:t>UNIT CIRCLE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r>
              <a:rPr lang="en-US" dirty="0" smtClean="0"/>
              <a:t>Take a minute to review your unit circle. We will take the quiz in just a moment. </a:t>
            </a:r>
            <a:endParaRPr lang="en-US" dirty="0"/>
          </a:p>
        </p:txBody>
      </p:sp>
      <p:pic>
        <p:nvPicPr>
          <p:cNvPr id="4" name="Picture 2" descr="http://www.geocities.ws/petrinamaher/UnitCirc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5476875" cy="482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836737" y="3265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7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 of Sine and Cosine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a sin </a:t>
            </a:r>
            <a:r>
              <a:rPr lang="en-US" i="1" dirty="0" err="1" smtClean="0"/>
              <a:t>k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The period is 2</a:t>
            </a:r>
            <a:r>
              <a:rPr lang="el-GR" i="1" dirty="0" smtClean="0"/>
              <a:t>π</a:t>
            </a:r>
            <a:r>
              <a:rPr lang="en-US" i="1" dirty="0" smtClean="0"/>
              <a:t>/k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05200"/>
            <a:ext cx="7239000" cy="247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0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" y="152400"/>
            <a:ext cx="8956110" cy="167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895600"/>
            <a:ext cx="4429263" cy="309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048000"/>
            <a:ext cx="4429263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6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ALL THE SHIFTS TOGETHER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0"/>
            <a:ext cx="6146800" cy="2374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70358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20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28600"/>
            <a:ext cx="9186111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905000"/>
            <a:ext cx="5638800" cy="394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Classwork/Homework Assignment</a:t>
            </a:r>
            <a:br>
              <a:rPr lang="en-US" dirty="0" smtClean="0"/>
            </a:br>
            <a:r>
              <a:rPr lang="en-US" smtClean="0"/>
              <a:t>Handed in </a:t>
            </a:r>
            <a:r>
              <a:rPr lang="en-US" dirty="0" smtClean="0"/>
              <a:t>tomorrow!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Your job is to very neatly graph 2 shifted trig functions that will be displayed around the classroom. Use colors and indicate the amplitude, period and phase shift. Include at least one complete period. Don’t forget your name!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Page 396 #29-42 Choose 2!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5600"/>
            <a:ext cx="5715000" cy="29999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6211669"/>
            <a:ext cx="3849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OPTION 2: Spaghetti </a:t>
            </a:r>
            <a:r>
              <a:rPr lang="en-US" u="sng" dirty="0"/>
              <a:t>Sine/Cosine Curve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868362"/>
          </a:xfrm>
        </p:spPr>
        <p:txBody>
          <a:bodyPr/>
          <a:lstStyle/>
          <a:p>
            <a:r>
              <a:rPr lang="en-US" dirty="0" smtClean="0"/>
              <a:t>UNIT CIRCLE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/>
          <a:lstStyle/>
          <a:p>
            <a:r>
              <a:rPr lang="en-US" dirty="0" smtClean="0"/>
              <a:t>PUT YOUR NAME ON THE </a:t>
            </a:r>
            <a:r>
              <a:rPr lang="en-US" b="1" u="sng" dirty="0" smtClean="0"/>
              <a:t>BACK</a:t>
            </a:r>
            <a:r>
              <a:rPr lang="en-US" dirty="0" smtClean="0"/>
              <a:t> OF THE PAGE. 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Make sure to fill in the</a:t>
            </a:r>
            <a:r>
              <a:rPr lang="en-US" u="sng" dirty="0" smtClean="0"/>
              <a:t> radian </a:t>
            </a:r>
            <a:r>
              <a:rPr lang="en-US" dirty="0" smtClean="0"/>
              <a:t>measurements and the corresponding coordinate points (x, y) of the lines crossing the circle.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1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TAKE A QUIZ. GET A PEN. WRITE YOUR INITIALS IN THE BOTTOM RIGHT CORNER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THE UNIT CIRCLE ON THE BOARD.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CIRCLE ANY PLACE WHERE THE STUDENT GETS IT WRONG. ANYTHING DIFFERENT AT ALL. </a:t>
            </a:r>
          </a:p>
          <a:p>
            <a:endParaRPr lang="en-US" dirty="0"/>
          </a:p>
          <a:p>
            <a:r>
              <a:rPr lang="en-US" dirty="0" smtClean="0"/>
              <a:t>HAND THE QUIZZES BACK IN ONCE YOU HAVE CAREFULLY CHECKED IT. IF YOU MISS CIRCLING A MISTAKE, YOU WILL LOSE A HALF POINT ON YOUR QUIZ.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4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CIRCLE: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look identical except for the degree measurements which you don’t need. </a:t>
            </a:r>
            <a:endParaRPr lang="en-US" dirty="0"/>
          </a:p>
        </p:txBody>
      </p:sp>
      <p:pic>
        <p:nvPicPr>
          <p:cNvPr id="2050" name="Picture 2" descr="http://www.geocities.ws/petrinamaher/UnitCirc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39660"/>
            <a:ext cx="5934075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61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7318"/>
            <a:ext cx="3352800" cy="59086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0"/>
            <a:ext cx="70883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Reminder: Here’s what we did yesterday!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413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Translating the Sine and Cosine 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81" y="1371600"/>
            <a:ext cx="8240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Sketch a graph of each of the following.</a:t>
            </a:r>
          </a:p>
          <a:p>
            <a:r>
              <a:rPr lang="en-US" sz="2400" dirty="0" smtClean="0"/>
              <a:t>a.) f(x) = 2 + </a:t>
            </a:r>
            <a:r>
              <a:rPr lang="en-US" sz="2400" dirty="0" err="1" smtClean="0"/>
              <a:t>cos</a:t>
            </a:r>
            <a:r>
              <a:rPr lang="en-US" sz="2400" dirty="0" smtClean="0"/>
              <a:t> (x)				b.) f(x) = -</a:t>
            </a:r>
            <a:r>
              <a:rPr lang="en-US" sz="2400" dirty="0" err="1" smtClean="0"/>
              <a:t>cos</a:t>
            </a:r>
            <a:r>
              <a:rPr lang="en-US" sz="2400" dirty="0" smtClean="0"/>
              <a:t> (x)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895600"/>
            <a:ext cx="4429263" cy="309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737" y="2971800"/>
            <a:ext cx="4429263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2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 = a sin x        and 			y = a </a:t>
            </a:r>
            <a:r>
              <a:rPr lang="en-US" dirty="0" err="1" smtClean="0"/>
              <a:t>cos</a:t>
            </a:r>
            <a:r>
              <a:rPr lang="en-US" dirty="0" smtClean="0"/>
              <a:t>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|a| </a:t>
            </a:r>
            <a:r>
              <a:rPr lang="en-US" dirty="0" smtClean="0"/>
              <a:t>is called the amplitude.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6" y="3955414"/>
            <a:ext cx="4576015" cy="290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Sketch a </a:t>
            </a:r>
            <a:r>
              <a:rPr lang="es-ES" dirty="0" err="1" smtClean="0"/>
              <a:t>graph</a:t>
            </a:r>
            <a:r>
              <a:rPr lang="es-ES" dirty="0" smtClean="0"/>
              <a:t> of y = 2 sin (x)    and y = ½ sin (x)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895600"/>
            <a:ext cx="4429263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0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Sketch a graph of y = -3 </a:t>
            </a:r>
            <a:r>
              <a:rPr lang="en-US" dirty="0" err="1" smtClean="0"/>
              <a:t>cos</a:t>
            </a:r>
            <a:r>
              <a:rPr lang="en-US" dirty="0" smtClean="0"/>
              <a:t> (x)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895600"/>
            <a:ext cx="4429263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5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311</Words>
  <Application>Microsoft Macintosh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CIRCLE QUIZ</vt:lpstr>
      <vt:lpstr>UNIT CIRCLE QUIZ</vt:lpstr>
      <vt:lpstr>TAKE A QUIZ. GET A PEN. WRITE YOUR INITIALS IN THE BOTTOM RIGHT CORNER</vt:lpstr>
      <vt:lpstr>UNIT CIRCLE: </vt:lpstr>
      <vt:lpstr>PowerPoint Presentation</vt:lpstr>
      <vt:lpstr>Translating the Sine and Cosine Functions</vt:lpstr>
      <vt:lpstr>Amplitude</vt:lpstr>
      <vt:lpstr>Sketching a Graph</vt:lpstr>
      <vt:lpstr>Sketching a graph</vt:lpstr>
      <vt:lpstr>Period of Sine and Cosine Functions</vt:lpstr>
      <vt:lpstr>PowerPoint Presentation</vt:lpstr>
      <vt:lpstr>ALL THE SHIFTS TOGETHER</vt:lpstr>
      <vt:lpstr>PowerPoint Presentation</vt:lpstr>
      <vt:lpstr>Classwork/Homework Assignment Handed in tomorrow!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MBS</dc:creator>
  <cp:lastModifiedBy>Ben Young</cp:lastModifiedBy>
  <cp:revision>20</cp:revision>
  <dcterms:created xsi:type="dcterms:W3CDTF">2013-03-26T17:44:01Z</dcterms:created>
  <dcterms:modified xsi:type="dcterms:W3CDTF">2014-03-12T02:50:50Z</dcterms:modified>
</cp:coreProperties>
</file>