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2" r:id="rId9"/>
    <p:sldId id="263" r:id="rId10"/>
    <p:sldId id="261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800D-4C76-4033-9228-0CE4E4E2E796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2F01-36A9-4979-82CE-96E277725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4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800D-4C76-4033-9228-0CE4E4E2E796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2F01-36A9-4979-82CE-96E277725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6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800D-4C76-4033-9228-0CE4E4E2E796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2F01-36A9-4979-82CE-96E277725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0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800D-4C76-4033-9228-0CE4E4E2E796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2F01-36A9-4979-82CE-96E277725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2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800D-4C76-4033-9228-0CE4E4E2E796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2F01-36A9-4979-82CE-96E277725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8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800D-4C76-4033-9228-0CE4E4E2E796}" type="datetimeFigureOut">
              <a:rPr lang="en-US" smtClean="0"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2F01-36A9-4979-82CE-96E277725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6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800D-4C76-4033-9228-0CE4E4E2E796}" type="datetimeFigureOut">
              <a:rPr lang="en-US" smtClean="0"/>
              <a:t>4/14/14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2F01-36A9-4979-82CE-96E277725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800D-4C76-4033-9228-0CE4E4E2E796}" type="datetimeFigureOut">
              <a:rPr lang="en-US" smtClean="0"/>
              <a:t>4/14/14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2F01-36A9-4979-82CE-96E277725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6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800D-4C76-4033-9228-0CE4E4E2E796}" type="datetimeFigureOut">
              <a:rPr lang="en-US" smtClean="0"/>
              <a:t>4/14/14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2F01-36A9-4979-82CE-96E277725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2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800D-4C76-4033-9228-0CE4E4E2E796}" type="datetimeFigureOut">
              <a:rPr lang="en-US" smtClean="0"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2F01-36A9-4979-82CE-96E277725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70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800D-4C76-4033-9228-0CE4E4E2E796}" type="datetimeFigureOut">
              <a:rPr lang="en-US" smtClean="0"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2F01-36A9-4979-82CE-96E277725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9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1800D-4C76-4033-9228-0CE4E4E2E796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22F01-36A9-4979-82CE-96E277725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6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917575"/>
          </a:xfrm>
        </p:spPr>
        <p:txBody>
          <a:bodyPr/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Precalculus</a:t>
            </a:r>
            <a:r>
              <a:rPr lang="en-US" dirty="0" smtClean="0"/>
              <a:t>: 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8915400" cy="4800600"/>
          </a:xfrm>
        </p:spPr>
        <p:txBody>
          <a:bodyPr/>
          <a:lstStyle/>
          <a:p>
            <a:r>
              <a:rPr lang="en-US" dirty="0" smtClean="0"/>
              <a:t>Check your HW with a partner.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2362200"/>
            <a:ext cx="2157919" cy="838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676400"/>
            <a:ext cx="35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Can’t get enough… Try out another!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17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6972300" cy="7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89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#21: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Section 7.1 (page </a:t>
            </a:r>
            <a:r>
              <a:rPr lang="en-US" dirty="0" smtClean="0"/>
              <a:t>499-500)</a:t>
            </a:r>
            <a:r>
              <a:rPr lang="en-US" dirty="0" smtClean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27</a:t>
            </a:r>
            <a:r>
              <a:rPr lang="en-US" dirty="0" smtClean="0"/>
              <a:t>, 29, 31, 43, 44, </a:t>
            </a:r>
            <a:r>
              <a:rPr lang="en-US" dirty="0" smtClean="0"/>
              <a:t>45, 75, 79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531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3100"/>
            <a:ext cx="9144000" cy="54978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22953" y="351888"/>
            <a:ext cx="2085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Dorkiest Math Jokes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281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0"/>
            <a:ext cx="50186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99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762000"/>
            <a:ext cx="8001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Einstein, Newton and Pascal decide to play hide and seek. Einstein is it, closes his eyes, counts to 10 then opens them</a:t>
            </a:r>
            <a:r>
              <a:rPr lang="en-US" i="1" dirty="0" smtClean="0"/>
              <a:t>.</a:t>
            </a:r>
          </a:p>
          <a:p>
            <a:endParaRPr lang="en-US" i="1" dirty="0"/>
          </a:p>
          <a:p>
            <a:r>
              <a:rPr lang="en-US" i="1" dirty="0"/>
              <a:t>Pascal is no where to be seen.</a:t>
            </a:r>
          </a:p>
          <a:p>
            <a:r>
              <a:rPr lang="en-US" i="1" dirty="0"/>
              <a:t>Newton is sitting right in front of Einstein, with a piece of chalk in his hand. He’s sitting in a box drawn on the ground, a meter to a side</a:t>
            </a:r>
            <a:r>
              <a:rPr lang="en-US" i="1" dirty="0" smtClean="0"/>
              <a:t>.</a:t>
            </a:r>
          </a:p>
          <a:p>
            <a:endParaRPr lang="en-US" i="1" dirty="0"/>
          </a:p>
          <a:p>
            <a:r>
              <a:rPr lang="en-US" i="1" dirty="0"/>
              <a:t>Einstein says “Newton, you’re terrible, I’ve found you!</a:t>
            </a:r>
            <a:r>
              <a:rPr lang="en-US" i="1" dirty="0" smtClean="0"/>
              <a:t>”</a:t>
            </a:r>
          </a:p>
          <a:p>
            <a:endParaRPr lang="en-US" i="1" dirty="0"/>
          </a:p>
          <a:p>
            <a:r>
              <a:rPr lang="en-US" i="1" dirty="0"/>
              <a:t>Newton says “No no, </a:t>
            </a:r>
            <a:r>
              <a:rPr lang="en-US" i="1" dirty="0" err="1"/>
              <a:t>Einy</a:t>
            </a:r>
            <a:r>
              <a:rPr lang="en-US" i="1" dirty="0"/>
              <a:t>. You’ve found one Newton per square meter. You’ve found Pascal!”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585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"/>
            <a:ext cx="8550442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19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304800"/>
            <a:ext cx="817306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28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" y="381000"/>
            <a:ext cx="8050491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294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858012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577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6653074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134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3051</TotalTime>
  <Words>154</Words>
  <Application>Microsoft Macintosh PowerPoint</Application>
  <PresentationFormat>On-screen Show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Honors Precalculus: Do Now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HW #21: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MBS</dc:creator>
  <cp:lastModifiedBy>Ben Young</cp:lastModifiedBy>
  <cp:revision>11</cp:revision>
  <dcterms:created xsi:type="dcterms:W3CDTF">2013-04-12T03:01:02Z</dcterms:created>
  <dcterms:modified xsi:type="dcterms:W3CDTF">2014-04-15T02:56:30Z</dcterms:modified>
</cp:coreProperties>
</file>