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6" r:id="rId9"/>
    <p:sldId id="267" r:id="rId10"/>
    <p:sldId id="268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-11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DAA2-A8EB-44E6-AD65-5A22AF0B36AE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514D-C66D-45CB-9CE0-4AEAA8511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DAA2-A8EB-44E6-AD65-5A22AF0B36AE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514D-C66D-45CB-9CE0-4AEAA8511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DAA2-A8EB-44E6-AD65-5A22AF0B36AE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514D-C66D-45CB-9CE0-4AEAA8511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DAA2-A8EB-44E6-AD65-5A22AF0B36AE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514D-C66D-45CB-9CE0-4AEAA8511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DAA2-A8EB-44E6-AD65-5A22AF0B36AE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514D-C66D-45CB-9CE0-4AEAA8511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DAA2-A8EB-44E6-AD65-5A22AF0B36AE}" type="datetimeFigureOut">
              <a:rPr lang="en-US" smtClean="0"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514D-C66D-45CB-9CE0-4AEAA8511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DAA2-A8EB-44E6-AD65-5A22AF0B36AE}" type="datetimeFigureOut">
              <a:rPr lang="en-US" smtClean="0"/>
              <a:t>3/10/14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514D-C66D-45CB-9CE0-4AEAA8511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DAA2-A8EB-44E6-AD65-5A22AF0B36AE}" type="datetimeFigureOut">
              <a:rPr lang="en-US" smtClean="0"/>
              <a:t>3/10/14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514D-C66D-45CB-9CE0-4AEAA8511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DAA2-A8EB-44E6-AD65-5A22AF0B36AE}" type="datetimeFigureOut">
              <a:rPr lang="en-US" smtClean="0"/>
              <a:t>3/10/14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514D-C66D-45CB-9CE0-4AEAA8511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DAA2-A8EB-44E6-AD65-5A22AF0B36AE}" type="datetimeFigureOut">
              <a:rPr lang="en-US" smtClean="0"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514D-C66D-45CB-9CE0-4AEAA85115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DAA2-A8EB-44E6-AD65-5A22AF0B36AE}" type="datetimeFigureOut">
              <a:rPr lang="en-US" smtClean="0"/>
              <a:t>3/10/14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71514D-C66D-45CB-9CE0-4AEAA85115A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71514D-C66D-45CB-9CE0-4AEAA85115A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B62DAA2-A8EB-44E6-AD65-5A22AF0B36AE}" type="datetimeFigureOut">
              <a:rPr lang="en-US" smtClean="0"/>
              <a:t>3/10/14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772400" cy="841375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181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1.) Sketch a 30-60-90 triangle and 45-45-90 triangle with side lengths included.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2.) What is the equation of a circle with a radius of 1?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3.) Take </a:t>
            </a:r>
            <a:r>
              <a:rPr lang="en-US" dirty="0"/>
              <a:t>out your unit circle that I handed out about a week ago.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08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 Unit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see if you can fill in a unit circle!</a:t>
            </a:r>
            <a:endParaRPr lang="en-US" dirty="0"/>
          </a:p>
        </p:txBody>
      </p:sp>
      <p:pic>
        <p:nvPicPr>
          <p:cNvPr id="4" name="Picture 3" descr="http://t1.gstatic.com/images?q=tbn:ANd9GcRO2fINaFHgFs2aSobUvRXRMm90uZ_NXo7Cb0YrceSHrJQipNA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19400"/>
            <a:ext cx="3352800" cy="32908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7062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and submit your conic sections project.</a:t>
            </a:r>
          </a:p>
          <a:p>
            <a:r>
              <a:rPr lang="en-US" dirty="0" smtClean="0"/>
              <a:t>Memorize the unit circle. Be ready to complete a unit circle Wednesday (Thursday for period 1). You will have 5 minutes to do it. We will decrease the time later on.</a:t>
            </a:r>
          </a:p>
          <a:p>
            <a:endParaRPr lang="en-US" dirty="0"/>
          </a:p>
          <a:p>
            <a:r>
              <a:rPr lang="en-US" dirty="0" smtClean="0"/>
              <a:t>Use the end of class to try doing a unit circle independently.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34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</a:t>
            </a:r>
            <a:r>
              <a:rPr lang="en-US" dirty="0" smtClean="0"/>
              <a:t>of the Day!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886" y="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www.mathsisfun.com</a:t>
            </a:r>
            <a:r>
              <a:rPr lang="en-US" dirty="0" smtClean="0"/>
              <a:t>/algebra/trig-interactive-unit-</a:t>
            </a:r>
            <a:r>
              <a:rPr lang="en-US" dirty="0" err="1" smtClean="0"/>
              <a:t>circle.html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43000"/>
            <a:ext cx="7696200" cy="543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3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Day 1: The Unit Circle</a:t>
            </a:r>
          </a:p>
          <a:p>
            <a:pPr marL="0" indent="0">
              <a:buNone/>
            </a:pPr>
            <a:r>
              <a:rPr lang="en-US" dirty="0" smtClean="0"/>
              <a:t>Day 2: Trig Functions of Real </a:t>
            </a:r>
            <a:r>
              <a:rPr lang="en-US" dirty="0" smtClean="0"/>
              <a:t>Numbers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(Conic Sections project due Tuesday)</a:t>
            </a:r>
          </a:p>
          <a:p>
            <a:pPr marL="0" indent="0">
              <a:buNone/>
            </a:pPr>
            <a:r>
              <a:rPr lang="en-US" dirty="0" smtClean="0"/>
              <a:t>Day 3: </a:t>
            </a:r>
            <a:r>
              <a:rPr lang="en-US" dirty="0" smtClean="0"/>
              <a:t>10 </a:t>
            </a:r>
            <a:r>
              <a:rPr lang="en-US" dirty="0" smtClean="0"/>
              <a:t>point quiz on the unit circle. </a:t>
            </a:r>
          </a:p>
          <a:p>
            <a:pPr marL="0" indent="0">
              <a:buNone/>
            </a:pPr>
            <a:r>
              <a:rPr lang="en-US" dirty="0" smtClean="0"/>
              <a:t>Day 4– Scavenger Hunt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SPRING BREAK!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9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Trig Functions of Angles</a:t>
            </a:r>
            <a:br>
              <a:rPr lang="en-US" dirty="0" smtClean="0"/>
            </a:br>
            <a:r>
              <a:rPr lang="en-US" dirty="0" smtClean="0"/>
              <a:t>Trig Functions of Real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Chapter 6 we studied the trig functions of angles, in chapter 5, we study the trig functions of real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319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28600"/>
            <a:ext cx="7659077" cy="304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4114800"/>
            <a:ext cx="24130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67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304800"/>
            <a:ext cx="771842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566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1"/>
            <a:ext cx="8229600" cy="792162"/>
          </a:xfrm>
        </p:spPr>
        <p:txBody>
          <a:bodyPr/>
          <a:lstStyle/>
          <a:p>
            <a:r>
              <a:rPr lang="en-US" dirty="0" smtClean="0"/>
              <a:t>The Unit Circle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914400"/>
            <a:ext cx="5943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22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04800"/>
            <a:ext cx="7076123" cy="1295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400" y="6477782"/>
            <a:ext cx="6798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is the distance around the unit circle (it is simply the angle in radians).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57" y="3505200"/>
            <a:ext cx="6051804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529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71600"/>
            <a:ext cx="8552180" cy="160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2857" y="635000"/>
            <a:ext cx="20361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YOU TRY!!!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799" y="4114800"/>
            <a:ext cx="6173821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58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466</TotalTime>
  <Words>248</Words>
  <Application>Microsoft Macintosh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Warm-Up</vt:lpstr>
      <vt:lpstr>Idea of the Day!</vt:lpstr>
      <vt:lpstr>Agenda:</vt:lpstr>
      <vt:lpstr>Trig Functions of Angles Trig Functions of Real Numbers</vt:lpstr>
      <vt:lpstr>PowerPoint Presentation</vt:lpstr>
      <vt:lpstr>PowerPoint Presentation</vt:lpstr>
      <vt:lpstr>The Unit Circle</vt:lpstr>
      <vt:lpstr>PowerPoint Presentation</vt:lpstr>
      <vt:lpstr>PowerPoint Presentation</vt:lpstr>
      <vt:lpstr>Blank Unit Circle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 from Break!</dc:title>
  <dc:creator>MBS</dc:creator>
  <cp:lastModifiedBy>Ben Young</cp:lastModifiedBy>
  <cp:revision>15</cp:revision>
  <dcterms:created xsi:type="dcterms:W3CDTF">2013-03-25T02:23:23Z</dcterms:created>
  <dcterms:modified xsi:type="dcterms:W3CDTF">2014-03-10T16:47:50Z</dcterms:modified>
</cp:coreProperties>
</file>