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11/19/13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11/19/13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223"/>
            <a:ext cx="7543800" cy="733778"/>
          </a:xfrm>
        </p:spPr>
        <p:txBody>
          <a:bodyPr/>
          <a:lstStyle/>
          <a:p>
            <a:r>
              <a:rPr lang="en-US" sz="4000" dirty="0" smtClean="0"/>
              <a:t>Honors </a:t>
            </a:r>
            <a:r>
              <a:rPr lang="en-US" sz="4000" dirty="0" err="1" smtClean="0"/>
              <a:t>Precalculus</a:t>
            </a:r>
            <a:r>
              <a:rPr lang="en-US" sz="4000" dirty="0" smtClean="0"/>
              <a:t>: Do Now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663223"/>
            <a:ext cx="8539355" cy="61947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</a:t>
            </a:r>
            <a:r>
              <a:rPr lang="en-US" sz="2400" dirty="0" smtClean="0"/>
              <a:t>.) Determine the mean</a:t>
            </a:r>
            <a:r>
              <a:rPr lang="en-US" sz="2400" dirty="0"/>
              <a:t> </a:t>
            </a:r>
            <a:r>
              <a:rPr lang="en-US" sz="2400" dirty="0" smtClean="0"/>
              <a:t>and standard deviation of the data below. Below </a:t>
            </a:r>
            <a:r>
              <a:rPr lang="en-US" sz="2400" dirty="0"/>
              <a:t>is the data 12 students' GPA at </a:t>
            </a:r>
            <a:r>
              <a:rPr lang="en-US" sz="2400" dirty="0" smtClean="0"/>
              <a:t>Moses Brown School.</a:t>
            </a:r>
            <a:endParaRPr lang="en-US" sz="2400" dirty="0"/>
          </a:p>
          <a:p>
            <a:r>
              <a:rPr lang="en-US" sz="2400" dirty="0" smtClean="0"/>
              <a:t>3.5, </a:t>
            </a:r>
            <a:r>
              <a:rPr lang="en-US" sz="2400" dirty="0"/>
              <a:t>3</a:t>
            </a:r>
            <a:r>
              <a:rPr lang="en-US" sz="2400" dirty="0" smtClean="0"/>
              <a:t>.7</a:t>
            </a:r>
            <a:r>
              <a:rPr lang="en-US" sz="2400" dirty="0"/>
              <a:t>, </a:t>
            </a:r>
            <a:r>
              <a:rPr lang="en-US" sz="2400" dirty="0" smtClean="0"/>
              <a:t>3.1</a:t>
            </a:r>
            <a:r>
              <a:rPr lang="en-US" sz="2400" dirty="0"/>
              <a:t>, </a:t>
            </a:r>
            <a:r>
              <a:rPr lang="en-US" sz="2400" dirty="0" smtClean="0"/>
              <a:t>3.1</a:t>
            </a:r>
            <a:r>
              <a:rPr lang="en-US" sz="2400" dirty="0"/>
              <a:t>, </a:t>
            </a:r>
            <a:r>
              <a:rPr lang="en-US" sz="2400" dirty="0" smtClean="0"/>
              <a:t>2.7</a:t>
            </a:r>
            <a:r>
              <a:rPr lang="en-US" sz="2400" dirty="0"/>
              <a:t>, </a:t>
            </a:r>
            <a:r>
              <a:rPr lang="en-US" sz="2400" dirty="0" smtClean="0"/>
              <a:t>2.4</a:t>
            </a:r>
            <a:r>
              <a:rPr lang="en-US" sz="2400" dirty="0"/>
              <a:t>, </a:t>
            </a:r>
            <a:r>
              <a:rPr lang="en-US" sz="2400" dirty="0" smtClean="0"/>
              <a:t>3.4</a:t>
            </a:r>
            <a:r>
              <a:rPr lang="en-US" sz="2400" dirty="0"/>
              <a:t>, </a:t>
            </a:r>
            <a:r>
              <a:rPr lang="en-US" sz="2400" dirty="0" smtClean="0"/>
              <a:t>3.2</a:t>
            </a:r>
            <a:r>
              <a:rPr lang="en-US" sz="2400" dirty="0"/>
              <a:t>, 3.8, </a:t>
            </a:r>
            <a:r>
              <a:rPr lang="en-US" sz="2400" dirty="0" smtClean="0"/>
              <a:t>3.4</a:t>
            </a:r>
            <a:r>
              <a:rPr lang="en-US" sz="2400" dirty="0"/>
              <a:t>, </a:t>
            </a:r>
            <a:r>
              <a:rPr lang="en-US" sz="2400" dirty="0" smtClean="0"/>
              <a:t>3.9</a:t>
            </a:r>
            <a:r>
              <a:rPr lang="en-US" sz="2400" dirty="0"/>
              <a:t>, </a:t>
            </a:r>
            <a:r>
              <a:rPr lang="en-US" sz="2400" dirty="0" smtClean="0"/>
              <a:t>4.0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2.) </a:t>
            </a:r>
            <a:r>
              <a:rPr lang="en-US" sz="2400" dirty="0" err="1" smtClean="0"/>
              <a:t>Macbook</a:t>
            </a:r>
            <a:r>
              <a:rPr lang="en-US" sz="2400" dirty="0" smtClean="0"/>
              <a:t> </a:t>
            </a:r>
            <a:r>
              <a:rPr lang="en-US" sz="2400" dirty="0"/>
              <a:t>computers have a lifespan of that is normally distributed with a mean of </a:t>
            </a:r>
            <a:r>
              <a:rPr lang="en-US" sz="2400" dirty="0" smtClean="0"/>
              <a:t>3 </a:t>
            </a:r>
            <a:r>
              <a:rPr lang="en-US" sz="2400" dirty="0"/>
              <a:t>years and a standard deviation of </a:t>
            </a:r>
            <a:r>
              <a:rPr lang="en-US" sz="2400" dirty="0" smtClean="0"/>
              <a:t>0.5 </a:t>
            </a:r>
            <a:r>
              <a:rPr lang="en-US" sz="2400" dirty="0"/>
              <a:t>years.  What is the probability that your </a:t>
            </a:r>
            <a:r>
              <a:rPr lang="en-US" sz="2400" dirty="0" err="1"/>
              <a:t>Macbook</a:t>
            </a:r>
            <a:r>
              <a:rPr lang="en-US" sz="2400" dirty="0"/>
              <a:t> will break down during APPLE's guarantee period of 2.5 </a:t>
            </a:r>
            <a:r>
              <a:rPr lang="en-US" sz="2400" dirty="0" smtClean="0"/>
              <a:t>years (i.e. in less than 2.5 years)?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28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the average resting heart rate of the class and the standard deviation. Then, we’ll sketch a normal curve of the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#32: Z-Scores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1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0230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it mean for something to be statistically significant?</a:t>
            </a:r>
          </a:p>
          <a:p>
            <a:endParaRPr lang="en-US" dirty="0"/>
          </a:p>
          <a:p>
            <a:r>
              <a:rPr lang="en-US" dirty="0" smtClean="0"/>
              <a:t>Who want to be a millionaire.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1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8" y="1600200"/>
            <a:ext cx="839292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heights of NBA Basketball players are normally distributed with a mean of 75 inches and a standard deviation of 2 inches. Using this info, answer the following questions.  Draw the normal curve below.</a:t>
            </a:r>
          </a:p>
          <a:p>
            <a:endParaRPr lang="en-US" dirty="0"/>
          </a:p>
          <a:p>
            <a:pPr lvl="0"/>
            <a:r>
              <a:rPr lang="en-US" dirty="0"/>
              <a:t>What percentage of NBA players are taller than 75 inches?_____________________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What percentage of NBA players are between 73 inches and 79 inches?_____________________</a:t>
            </a:r>
          </a:p>
          <a:p>
            <a:pPr marL="114300" indent="0">
              <a:buNone/>
            </a:pPr>
            <a:endParaRPr lang="en-US" dirty="0"/>
          </a:p>
          <a:p>
            <a:pPr lvl="0"/>
            <a:r>
              <a:rPr lang="en-US" dirty="0"/>
              <a:t>What percentage of NBA players are shorter than 71 inches?________________________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2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81" y="274638"/>
            <a:ext cx="8715006" cy="1143000"/>
          </a:xfrm>
        </p:spPr>
        <p:txBody>
          <a:bodyPr/>
          <a:lstStyle/>
          <a:p>
            <a:r>
              <a:rPr lang="en-US" dirty="0" smtClean="0"/>
              <a:t>Small and Big Standard Deviations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16" y="274638"/>
            <a:ext cx="8323168" cy="1143000"/>
          </a:xfrm>
        </p:spPr>
        <p:txBody>
          <a:bodyPr/>
          <a:lstStyle/>
          <a:p>
            <a:r>
              <a:rPr lang="en-US" dirty="0" smtClean="0"/>
              <a:t>What if you are not exactly 1 or 2 or 3 standard deviations away.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6" y="1600200"/>
            <a:ext cx="8323168" cy="4800600"/>
          </a:xfrm>
        </p:spPr>
        <p:txBody>
          <a:bodyPr/>
          <a:lstStyle/>
          <a:p>
            <a:r>
              <a:rPr lang="en-US" dirty="0" smtClean="0"/>
              <a:t>Then we use the z-table (i.e. Table A)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3699" y="2214302"/>
            <a:ext cx="2080274" cy="82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877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224890" cy="794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8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66" y="-1"/>
            <a:ext cx="6661856" cy="77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9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2388"/>
            <a:ext cx="8077200" cy="5198412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/>
              <a:t>figures that it takes an average (mean) of </a:t>
            </a:r>
            <a:r>
              <a:rPr lang="en-US" dirty="0" smtClean="0"/>
              <a:t>17 </a:t>
            </a:r>
            <a:r>
              <a:rPr lang="en-US" dirty="0"/>
              <a:t>minutes to get to school with a standard deviation of 3 minutes .  This is because </a:t>
            </a:r>
            <a:r>
              <a:rPr lang="en-US" dirty="0" smtClean="0"/>
              <a:t>of traffic and because Will has trouble obeying speed limits when there is no traffic.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One day it took </a:t>
            </a:r>
            <a:r>
              <a:rPr lang="en-US" dirty="0" smtClean="0"/>
              <a:t>Will </a:t>
            </a:r>
            <a:r>
              <a:rPr lang="en-US" dirty="0"/>
              <a:t>21 minutes to get to </a:t>
            </a:r>
            <a:r>
              <a:rPr lang="en-US" dirty="0" smtClean="0"/>
              <a:t>school. </a:t>
            </a:r>
            <a:r>
              <a:rPr lang="en-US" dirty="0"/>
              <a:t>How many standard deviations from the average is </a:t>
            </a:r>
            <a:r>
              <a:rPr lang="en-US" dirty="0" smtClean="0"/>
              <a:t>that? What percent of the time will Will make it to school in less than 21 minutes?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What is the probability that Will will make it to school in less than 13 minutes? Could Will count on making it to school in that time?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5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656695"/>
          </a:xfrm>
        </p:spPr>
        <p:txBody>
          <a:bodyPr/>
          <a:lstStyle/>
          <a:p>
            <a:r>
              <a:rPr lang="en-US" dirty="0" smtClean="0"/>
              <a:t>Percentiles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6695"/>
            <a:ext cx="8480778" cy="574410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a.) The SAT Math in the </a:t>
            </a:r>
            <a:r>
              <a:rPr lang="en-US" dirty="0" smtClean="0"/>
              <a:t>country is normally distributed and </a:t>
            </a:r>
            <a:r>
              <a:rPr lang="en-US" dirty="0"/>
              <a:t>has a mean of 500 and a standard deviation of 100.  If you scored a 700 on the SAT Math, </a:t>
            </a:r>
            <a:r>
              <a:rPr lang="en-US" dirty="0" smtClean="0"/>
              <a:t>what percent of test takers scored worse than you (this is called percentile)?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</a:t>
            </a:r>
            <a:r>
              <a:rPr lang="en-US" dirty="0"/>
              <a:t>.)  If you score a </a:t>
            </a:r>
            <a:r>
              <a:rPr lang="en-US" dirty="0" smtClean="0"/>
              <a:t>680, what percentile are you in?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</a:t>
            </a:r>
            <a:r>
              <a:rPr lang="en-US" dirty="0"/>
              <a:t>.)  </a:t>
            </a:r>
            <a:r>
              <a:rPr lang="en-US" dirty="0" smtClean="0"/>
              <a:t>What percent of test takers score between a 390 and 550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d.) What math score lands you in the 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 the SAT?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4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404</TotalTime>
  <Words>495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Honors Precalculus: Do Now</vt:lpstr>
      <vt:lpstr>Video of the Day!</vt:lpstr>
      <vt:lpstr>Example 1:</vt:lpstr>
      <vt:lpstr>Small and Big Standard Deviations</vt:lpstr>
      <vt:lpstr>What if you are not exactly 1 or 2 or 3 standard deviations away.</vt:lpstr>
      <vt:lpstr>PowerPoint Presentation</vt:lpstr>
      <vt:lpstr>PowerPoint Presentation</vt:lpstr>
      <vt:lpstr>Z-Score</vt:lpstr>
      <vt:lpstr>Percentiles</vt:lpstr>
      <vt:lpstr>CHECK YOUR PULSE</vt:lpstr>
      <vt:lpstr>Homework #32: Z-Scores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</dc:title>
  <dc:creator>Ben Young</dc:creator>
  <cp:lastModifiedBy>Ben Young</cp:lastModifiedBy>
  <cp:revision>24</cp:revision>
  <dcterms:created xsi:type="dcterms:W3CDTF">2012-11-27T20:22:58Z</dcterms:created>
  <dcterms:modified xsi:type="dcterms:W3CDTF">2013-11-19T13:26:45Z</dcterms:modified>
</cp:coreProperties>
</file>