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055E6-6773-4D45-8947-3495F2640F4C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8FF5-FFD0-D44B-BE8F-27AACD569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62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055E6-6773-4D45-8947-3495F2640F4C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8FF5-FFD0-D44B-BE8F-27AACD569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51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055E6-6773-4D45-8947-3495F2640F4C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8FF5-FFD0-D44B-BE8F-27AACD569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33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055E6-6773-4D45-8947-3495F2640F4C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8FF5-FFD0-D44B-BE8F-27AACD569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65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055E6-6773-4D45-8947-3495F2640F4C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8FF5-FFD0-D44B-BE8F-27AACD569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82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055E6-6773-4D45-8947-3495F2640F4C}" type="datetimeFigureOut">
              <a:rPr lang="en-US" smtClean="0"/>
              <a:t>10/4/13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8FF5-FFD0-D44B-BE8F-27AACD569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8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055E6-6773-4D45-8947-3495F2640F4C}" type="datetimeFigureOut">
              <a:rPr lang="en-US" smtClean="0"/>
              <a:t>10/4/13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8FF5-FFD0-D44B-BE8F-27AACD569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25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055E6-6773-4D45-8947-3495F2640F4C}" type="datetimeFigureOut">
              <a:rPr lang="en-US" smtClean="0"/>
              <a:t>10/4/13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8FF5-FFD0-D44B-BE8F-27AACD569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01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055E6-6773-4D45-8947-3495F2640F4C}" type="datetimeFigureOut">
              <a:rPr lang="en-US" smtClean="0"/>
              <a:t>10/4/13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8FF5-FFD0-D44B-BE8F-27AACD569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52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055E6-6773-4D45-8947-3495F2640F4C}" type="datetimeFigureOut">
              <a:rPr lang="en-US" smtClean="0"/>
              <a:t>10/4/13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8FF5-FFD0-D44B-BE8F-27AACD569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05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055E6-6773-4D45-8947-3495F2640F4C}" type="datetimeFigureOut">
              <a:rPr lang="en-US" smtClean="0"/>
              <a:t>10/4/13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78FF5-FFD0-D44B-BE8F-27AACD569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23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055E6-6773-4D45-8947-3495F2640F4C}" type="datetimeFigureOut">
              <a:rPr lang="en-US" smtClean="0"/>
              <a:t>10/4/13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78FF5-FFD0-D44B-BE8F-27AACD569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9665" y="41279"/>
            <a:ext cx="7772400" cy="7097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 Stats: Warm Up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763" y="751001"/>
            <a:ext cx="8684838" cy="4887799"/>
          </a:xfrm>
        </p:spPr>
        <p:txBody>
          <a:bodyPr/>
          <a:lstStyle/>
          <a:p>
            <a:r>
              <a:rPr lang="en-US" dirty="0" smtClean="0"/>
              <a:t>Take a look at the special problem on your desk. Work with those students around you to answer the question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For the sake of time, only look at SAT scores for the two classes.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26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the Day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33637" y="1757420"/>
            <a:ext cx="329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heartwarming video for Friday!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775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little bit about the AP Stats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u="sng" dirty="0" smtClean="0"/>
              <a:t>DATE</a:t>
            </a:r>
            <a:r>
              <a:rPr lang="en-US" dirty="0" smtClean="0"/>
              <a:t>:  Friday, May 9</a:t>
            </a:r>
            <a:r>
              <a:rPr lang="en-US" baseline="30000" dirty="0" smtClean="0"/>
              <a:t>th</a:t>
            </a:r>
            <a:r>
              <a:rPr lang="en-US" dirty="0" smtClean="0"/>
              <a:t>, 2014</a:t>
            </a:r>
          </a:p>
          <a:p>
            <a:pPr marL="0" indent="0">
              <a:buNone/>
            </a:pPr>
            <a:r>
              <a:rPr lang="en-US" dirty="0" smtClean="0"/>
              <a:t>The AP Statistics exam is a 3 hour exam consisting of 2 parts. </a:t>
            </a:r>
            <a:endParaRPr lang="en-US" dirty="0"/>
          </a:p>
          <a:p>
            <a:pPr marL="0" indent="0">
              <a:buNone/>
            </a:pPr>
            <a:endParaRPr lang="en-US" b="1" u="sng" dirty="0" smtClean="0"/>
          </a:p>
          <a:p>
            <a:pPr marL="0" indent="0">
              <a:buNone/>
            </a:pPr>
            <a:r>
              <a:rPr lang="en-US" b="1" u="sng" dirty="0" smtClean="0"/>
              <a:t>Part 1: </a:t>
            </a:r>
            <a:r>
              <a:rPr lang="en-US" dirty="0" smtClean="0"/>
              <a:t>A 90 Minute Multiple Choice Section (40 questions).  No penalty for guessing.</a:t>
            </a:r>
          </a:p>
          <a:p>
            <a:pPr marL="0" indent="0">
              <a:buNone/>
            </a:pPr>
            <a:endParaRPr lang="en-US" b="1" u="sng" dirty="0" smtClean="0"/>
          </a:p>
          <a:p>
            <a:pPr marL="0" indent="0">
              <a:buNone/>
            </a:pPr>
            <a:r>
              <a:rPr lang="en-US" b="1" u="sng" dirty="0" smtClean="0"/>
              <a:t>Part 2:</a:t>
            </a:r>
            <a:r>
              <a:rPr lang="en-US" dirty="0" smtClean="0"/>
              <a:t> A 90 minute free response section (6 questions. Questions 1-5 are shorter (12 minutes each) and question 6 is a longer “Investigative Task.” Question 6 counts as 25% of your Free Response Grade.</a:t>
            </a:r>
          </a:p>
          <a:p>
            <a:pPr marL="0" indent="0">
              <a:buNone/>
            </a:pPr>
            <a:endParaRPr lang="en-US" b="1" u="sng" dirty="0" smtClean="0"/>
          </a:p>
          <a:p>
            <a:pPr marL="0" indent="0">
              <a:buNone/>
            </a:pPr>
            <a:r>
              <a:rPr lang="en-US" b="1" u="sng" dirty="0" smtClean="0"/>
              <a:t>Free Response Questions are scored from 0-4 and are graded holistically.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413735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Standardized Values (Z-scores)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5957550" cy="397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5065" y="5402788"/>
            <a:ext cx="91885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other words, it measures how many standard deviations an observation falls from the mean.</a:t>
            </a:r>
          </a:p>
          <a:p>
            <a:endParaRPr lang="en-US" dirty="0"/>
          </a:p>
          <a:p>
            <a:r>
              <a:rPr lang="en-US" dirty="0" smtClean="0"/>
              <a:t>Observations larger than the mean have positive z-scores whereas negative z-scores correspond</a:t>
            </a:r>
          </a:p>
          <a:p>
            <a:r>
              <a:rPr lang="en-US" dirty="0" smtClean="0"/>
              <a:t>to an observation less than the mean.</a:t>
            </a:r>
          </a:p>
        </p:txBody>
      </p:sp>
    </p:spTree>
    <p:extLst>
      <p:ext uri="{BB962C8B-B14F-4D97-AF65-F5344CB8AC3E}">
        <p14:creationId xmlns:p14="http://schemas.microsoft.com/office/powerpoint/2010/main" val="2614981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Z-Scores are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Z-scores tell us about percentiles (i.e. the percent of people that fall at or below that value).  The percent of people that fall at or a below a particular z-score depends on the SHAPE of the distribution. (We can standardize these with a standard normal distribution, which we will learn more about Monday).</a:t>
            </a:r>
          </a:p>
          <a:p>
            <a:endParaRPr lang="en-US" dirty="0"/>
          </a:p>
          <a:p>
            <a:r>
              <a:rPr lang="en-US" dirty="0" smtClean="0"/>
              <a:t>They allow you to standardize scores (for example comparing the ACT versus the SAT).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836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Distribution So 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Mean: 85.5</a:t>
            </a:r>
          </a:p>
          <a:p>
            <a:pPr marL="0" indent="0">
              <a:buNone/>
            </a:pPr>
            <a:r>
              <a:rPr lang="en-US" dirty="0" smtClean="0"/>
              <a:t>Standard Deviation: 10.56</a:t>
            </a:r>
          </a:p>
          <a:p>
            <a:pPr marL="0" indent="0">
              <a:buNone/>
            </a:pPr>
            <a:r>
              <a:rPr lang="en-US" dirty="0" smtClean="0"/>
              <a:t>Median 87.5</a:t>
            </a:r>
          </a:p>
          <a:p>
            <a:pPr marL="0" indent="0">
              <a:buNone/>
            </a:pPr>
            <a:r>
              <a:rPr lang="en-US" dirty="0" smtClean="0"/>
              <a:t>Q1: 79</a:t>
            </a:r>
          </a:p>
          <a:p>
            <a:pPr marL="0" indent="0">
              <a:buNone/>
            </a:pPr>
            <a:r>
              <a:rPr lang="en-US" dirty="0" smtClean="0"/>
              <a:t>Q3: 91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798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How Well Did I do?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9994"/>
            <a:ext cx="9144000" cy="53533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025" y="1417638"/>
            <a:ext cx="81424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It’s all relative: The mean is 80 and the standard deviation is 6.07. What if you scored</a:t>
            </a:r>
          </a:p>
          <a:p>
            <a:r>
              <a:rPr lang="en-US" dirty="0" smtClean="0"/>
              <a:t>An 86? What would your z-score be?</a:t>
            </a:r>
          </a:p>
          <a:p>
            <a:endParaRPr lang="en-US" dirty="0"/>
          </a:p>
          <a:p>
            <a:r>
              <a:rPr lang="en-US" dirty="0" smtClean="0"/>
              <a:t>If you scored an 80, what percentile would you be in? NOTE: percentiles are often </a:t>
            </a:r>
          </a:p>
          <a:p>
            <a:r>
              <a:rPr lang="en-US" dirty="0"/>
              <a:t>d</a:t>
            </a:r>
            <a:r>
              <a:rPr lang="en-US" dirty="0" smtClean="0"/>
              <a:t>efined as the percent of people who scored BELOW a certain value).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96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 14/Classwork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84298"/>
            <a:ext cx="8932942" cy="4841866"/>
          </a:xfrm>
        </p:spPr>
        <p:txBody>
          <a:bodyPr/>
          <a:lstStyle/>
          <a:p>
            <a:r>
              <a:rPr lang="en-US" dirty="0" smtClean="0"/>
              <a:t>Complete Exercises 2.1, 2.2, 2.3, 2.4, 2.5 (a-c), 2.8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019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Problems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" y="404048"/>
            <a:ext cx="9133156" cy="645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82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413</Words>
  <Application>Microsoft Macintosh PowerPoint</Application>
  <PresentationFormat>On-screen Show (4:3)</PresentationFormat>
  <Paragraphs>39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AP Stats: Warm Up</vt:lpstr>
      <vt:lpstr>Video of the Day</vt:lpstr>
      <vt:lpstr>A little bit about the AP Stats Exam</vt:lpstr>
      <vt:lpstr>Standardized Values (Z-scores)</vt:lpstr>
      <vt:lpstr>Why Z-Scores are Important?</vt:lpstr>
      <vt:lpstr>Test Distribution So Far</vt:lpstr>
      <vt:lpstr>So How Well Did I do?</vt:lpstr>
      <vt:lpstr>HW 14/Classwork</vt:lpstr>
      <vt:lpstr>First Problems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 Stats: Warm Up</dc:title>
  <dc:creator>Ben Young</dc:creator>
  <cp:lastModifiedBy>Ben Young</cp:lastModifiedBy>
  <cp:revision>14</cp:revision>
  <dcterms:created xsi:type="dcterms:W3CDTF">2013-10-01T16:07:14Z</dcterms:created>
  <dcterms:modified xsi:type="dcterms:W3CDTF">2013-10-04T17:39:44Z</dcterms:modified>
</cp:coreProperties>
</file>