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25D59-DD92-C347-96EF-4FFDB31DE32B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6D11-CA0A-2B4E-9062-18A291F0D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927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25D59-DD92-C347-96EF-4FFDB31DE32B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6D11-CA0A-2B4E-9062-18A291F0D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949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25D59-DD92-C347-96EF-4FFDB31DE32B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6D11-CA0A-2B4E-9062-18A291F0D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496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25D59-DD92-C347-96EF-4FFDB31DE32B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6D11-CA0A-2B4E-9062-18A291F0D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18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25D59-DD92-C347-96EF-4FFDB31DE32B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6D11-CA0A-2B4E-9062-18A291F0D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828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25D59-DD92-C347-96EF-4FFDB31DE32B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6D11-CA0A-2B4E-9062-18A291F0D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359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25D59-DD92-C347-96EF-4FFDB31DE32B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6D11-CA0A-2B4E-9062-18A291F0D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565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25D59-DD92-C347-96EF-4FFDB31DE32B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6D11-CA0A-2B4E-9062-18A291F0D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414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25D59-DD92-C347-96EF-4FFDB31DE32B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6D11-CA0A-2B4E-9062-18A291F0D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33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25D59-DD92-C347-96EF-4FFDB31DE32B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6D11-CA0A-2B4E-9062-18A291F0D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648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25D59-DD92-C347-96EF-4FFDB31DE32B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6D11-CA0A-2B4E-9062-18A291F0D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890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25D59-DD92-C347-96EF-4FFDB31DE32B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46D11-CA0A-2B4E-9062-18A291F0D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32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4779" y="-279630"/>
            <a:ext cx="7772400" cy="921997"/>
          </a:xfrm>
        </p:spPr>
        <p:txBody>
          <a:bodyPr/>
          <a:lstStyle/>
          <a:p>
            <a:r>
              <a:rPr lang="en-US" dirty="0" smtClean="0"/>
              <a:t>Honors </a:t>
            </a:r>
            <a:r>
              <a:rPr lang="en-US" dirty="0" err="1" smtClean="0"/>
              <a:t>Precalculus</a:t>
            </a:r>
            <a:r>
              <a:rPr lang="en-US" dirty="0" smtClean="0"/>
              <a:t>: Do Now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81776"/>
            <a:ext cx="9144000" cy="589345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Work </a:t>
            </a:r>
            <a:r>
              <a:rPr lang="en-US" sz="2400" dirty="0" smtClean="0"/>
              <a:t>QUIETLY in pairs to </a:t>
            </a:r>
            <a:r>
              <a:rPr lang="en-US" sz="2400" dirty="0"/>
              <a:t>g</a:t>
            </a:r>
            <a:r>
              <a:rPr lang="en-US" sz="2400" dirty="0" smtClean="0"/>
              <a:t>raph </a:t>
            </a:r>
            <a:r>
              <a:rPr lang="en-US" sz="2400" dirty="0" smtClean="0"/>
              <a:t>the following rational function by hand. Be sure to complete the FAITS.</a:t>
            </a:r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208" y="1114507"/>
            <a:ext cx="2490441" cy="66179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4372" y="4006774"/>
            <a:ext cx="3009627" cy="2851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79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5133"/>
            <a:ext cx="8229600" cy="6550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20172"/>
            <a:ext cx="8229600" cy="5405992"/>
          </a:xfrm>
        </p:spPr>
        <p:txBody>
          <a:bodyPr>
            <a:normAutofit/>
          </a:bodyPr>
          <a:lstStyle/>
          <a:p>
            <a:r>
              <a:rPr lang="en-US" dirty="0" smtClean="0"/>
              <a:t>Today: Polynomial </a:t>
            </a:r>
            <a:r>
              <a:rPr lang="en-US" smtClean="0"/>
              <a:t>Applications </a:t>
            </a:r>
            <a:endParaRPr lang="en-US" smtClean="0"/>
          </a:p>
          <a:p>
            <a:r>
              <a:rPr lang="en-US" smtClean="0"/>
              <a:t>Tuesday </a:t>
            </a:r>
            <a:r>
              <a:rPr lang="en-US" dirty="0" smtClean="0"/>
              <a:t>– </a:t>
            </a:r>
            <a:r>
              <a:rPr lang="en-US" dirty="0" smtClean="0"/>
              <a:t>Review Game</a:t>
            </a:r>
            <a:endParaRPr lang="en-US" dirty="0" smtClean="0"/>
          </a:p>
          <a:p>
            <a:r>
              <a:rPr lang="en-US" dirty="0" smtClean="0"/>
              <a:t>Wednesday– Chapter Test – Chapter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760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of the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Parents ate all the CANDY!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85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1: Polynomial </a:t>
            </a:r>
            <a:r>
              <a:rPr lang="en-US" dirty="0" smtClean="0"/>
              <a:t>Modeling Problems (expect to see one!)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7867" y="232788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510367"/>
            <a:ext cx="826911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You are designing a stone planter for a city park. You want the length of the planter to be eight times its height, and the width to be three times the height. The sides need to be 1 foot thick to act as a bench. It does not need a bottom, and will be filled with soil. Calculate the outer dimensions of the planter if it is to hold 90 cubic feet of soil. </a:t>
            </a: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3090" y="3503023"/>
            <a:ext cx="2990910" cy="2990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613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050"/>
            <a:ext cx="8229600" cy="51372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Problem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5364"/>
            <a:ext cx="8229600" cy="5410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A Quonset hut is a building shaped like half a cylinder. It's an easy structure to build for temporary housing. Let's say you have 1000 sq. ft. of material to build a Quonset hut. Find the maximum volume of such a hut with a surface area of 1000 sq. ft. Ignore the windows and doors.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6500" y="3975100"/>
            <a:ext cx="5397500" cy="288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226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Work in groups on the polynomial applications problems. These are difficult problems. Take your time and NO WHINING!!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The answers will be posted online this evening.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 will also post the Review HW to review for the Chapter 3 Test.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50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HW 23: Review for the Chapter 3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Ch. 3: Review Exercises (pg. 292-294) </a:t>
            </a:r>
          </a:p>
          <a:p>
            <a:r>
              <a:rPr lang="en-US" dirty="0"/>
              <a:t>#</a:t>
            </a:r>
            <a:r>
              <a:rPr lang="en-US" dirty="0" smtClean="0"/>
              <a:t>3, 5, 8, 16, 21, 28, 30, 31, 37, 44, 51, 53, 58, 63, 77, 81</a:t>
            </a:r>
          </a:p>
          <a:p>
            <a:endParaRPr lang="en-US" dirty="0"/>
          </a:p>
          <a:p>
            <a:r>
              <a:rPr lang="en-US" dirty="0" smtClean="0"/>
              <a:t>CHOOSE 10.  I would choose one’s that you struggle with. Not one’s that are easier… (it’s a review for a test after all).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58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808</TotalTime>
  <Words>340</Words>
  <Application>Microsoft Macintosh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Honors Precalculus: Do Now</vt:lpstr>
      <vt:lpstr>Agenda</vt:lpstr>
      <vt:lpstr>Video of the Day</vt:lpstr>
      <vt:lpstr>Example 1: Polynomial Modeling Problems (expect to see one!)</vt:lpstr>
      <vt:lpstr>Problem 2</vt:lpstr>
      <vt:lpstr>Classwork</vt:lpstr>
      <vt:lpstr>HW 23: Review for the Chapter 3 Test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Honors Precalculus: Do Now</dc:title>
  <dc:creator>Ben Young</dc:creator>
  <cp:lastModifiedBy>Ben Young</cp:lastModifiedBy>
  <cp:revision>24</cp:revision>
  <dcterms:created xsi:type="dcterms:W3CDTF">2012-11-04T17:45:58Z</dcterms:created>
  <dcterms:modified xsi:type="dcterms:W3CDTF">2013-10-28T14:15:04Z</dcterms:modified>
</cp:coreProperties>
</file>