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7" r:id="rId6"/>
    <p:sldId id="268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DDEA7-6872-FE4D-8412-B9633DEF081D}" type="datetimeFigureOut">
              <a:rPr lang="en-US" smtClean="0"/>
              <a:t>5/9/14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3BA43-FEC3-6447-8677-A4BD38DD7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8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3BA43-FEC3-6447-8677-A4BD38DD74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5/9/14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980"/>
            <a:ext cx="8655756" cy="1470025"/>
          </a:xfrm>
        </p:spPr>
        <p:txBody>
          <a:bodyPr/>
          <a:lstStyle/>
          <a:p>
            <a:r>
              <a:rPr lang="en-US" sz="5400" dirty="0" smtClean="0"/>
              <a:t>Honors </a:t>
            </a:r>
            <a:r>
              <a:rPr lang="en-US" sz="5400" dirty="0" err="1" smtClean="0"/>
              <a:t>Precalculus</a:t>
            </a:r>
            <a:r>
              <a:rPr lang="en-US" sz="5400" dirty="0" smtClean="0"/>
              <a:t>: DO NOW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12005"/>
            <a:ext cx="8233438" cy="5148439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Graph the following polar equations with your graphing calculator. See if you can name the shape.</a:t>
            </a:r>
          </a:p>
          <a:p>
            <a:endParaRPr lang="en-US" sz="3600" dirty="0"/>
          </a:p>
          <a:p>
            <a:r>
              <a:rPr lang="en-US" sz="3600" dirty="0" smtClean="0"/>
              <a:t>1.) r = 2 + 5sin </a:t>
            </a:r>
            <a:r>
              <a:rPr lang="en-US" sz="3600" dirty="0" err="1" smtClean="0"/>
              <a:t>θ</a:t>
            </a:r>
            <a:r>
              <a:rPr lang="en-US" sz="3600" dirty="0" smtClean="0"/>
              <a:t> </a:t>
            </a:r>
          </a:p>
          <a:p>
            <a:endParaRPr lang="en-US" sz="3600" dirty="0"/>
          </a:p>
          <a:p>
            <a:r>
              <a:rPr lang="en-US" sz="3600" dirty="0" smtClean="0"/>
              <a:t>2.) r = 4 </a:t>
            </a:r>
            <a:r>
              <a:rPr lang="en-US" sz="3600" dirty="0" err="1" smtClean="0"/>
              <a:t>cos</a:t>
            </a:r>
            <a:r>
              <a:rPr lang="en-US" sz="3600" dirty="0" smtClean="0"/>
              <a:t> (5θ)</a:t>
            </a:r>
          </a:p>
          <a:p>
            <a:endParaRPr lang="en-US" sz="3600" dirty="0" smtClean="0"/>
          </a:p>
          <a:p>
            <a:r>
              <a:rPr lang="en-US" sz="3600" dirty="0" smtClean="0"/>
              <a:t>3.</a:t>
            </a:r>
            <a:r>
              <a:rPr lang="en-US" sz="3600" dirty="0"/>
              <a:t>) r = </a:t>
            </a:r>
            <a:r>
              <a:rPr lang="en-US" sz="3600" dirty="0" smtClean="0"/>
              <a:t>2 sin (6θ</a:t>
            </a:r>
            <a:r>
              <a:rPr lang="en-US" sz="3600" dirty="0"/>
              <a:t>)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smtClean="0"/>
              <a:t>3.) r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= 4sin (2θ)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43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16" y="370419"/>
            <a:ext cx="8544531" cy="223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8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0578" cy="1143000"/>
          </a:xfrm>
        </p:spPr>
        <p:txBody>
          <a:bodyPr/>
          <a:lstStyle/>
          <a:p>
            <a:r>
              <a:rPr lang="en-US" dirty="0" smtClean="0"/>
              <a:t>HW 29: The Complex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8.3 (pg. 562-563)  </a:t>
            </a:r>
            <a:r>
              <a:rPr lang="en-US" dirty="0" smtClean="0"/>
              <a:t>#5, </a:t>
            </a:r>
            <a:r>
              <a:rPr lang="en-US" dirty="0" smtClean="0"/>
              <a:t>9, </a:t>
            </a:r>
            <a:r>
              <a:rPr lang="en-US" dirty="0" smtClean="0"/>
              <a:t>15, 17, 29, </a:t>
            </a:r>
            <a:r>
              <a:rPr lang="en-US" dirty="0" smtClean="0"/>
              <a:t>31, </a:t>
            </a:r>
            <a:r>
              <a:rPr lang="en-US" dirty="0" smtClean="0"/>
              <a:t>55, 61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1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of the Day!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199" y="2511779"/>
            <a:ext cx="7586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Minus 40 degrees Celsius is exactly the same as minus 40 degrees Fahrenheit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74082"/>
            <a:ext cx="842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the average lifetime, a person will walk the equivalent of 5 times around the equator.</a:t>
            </a:r>
          </a:p>
        </p:txBody>
      </p:sp>
    </p:spTree>
    <p:extLst>
      <p:ext uri="{BB962C8B-B14F-4D97-AF65-F5344CB8AC3E}">
        <p14:creationId xmlns:p14="http://schemas.microsoft.com/office/powerpoint/2010/main" val="86326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Graphing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z</a:t>
            </a:r>
            <a:r>
              <a:rPr lang="en-US" baseline="-25000" dirty="0" smtClean="0"/>
              <a:t>1</a:t>
            </a:r>
            <a:r>
              <a:rPr lang="en-US" dirty="0" smtClean="0"/>
              <a:t> = 2 + 3i</a:t>
            </a:r>
          </a:p>
          <a:p>
            <a:r>
              <a:rPr lang="en-US" dirty="0"/>
              <a:t>Graph 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3- 2i</a:t>
            </a:r>
          </a:p>
          <a:p>
            <a:r>
              <a:rPr lang="en-US" dirty="0"/>
              <a:t>Graph 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+z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Graph 2z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 smtClean="0"/>
              <a:t>Graph –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Graph z</a:t>
            </a:r>
            <a:r>
              <a:rPr lang="en-US" baseline="-25000" dirty="0" smtClean="0"/>
              <a:t>1</a:t>
            </a:r>
            <a:r>
              <a:rPr lang="en-US" dirty="0" smtClean="0"/>
              <a:t>*z</a:t>
            </a:r>
            <a:r>
              <a:rPr lang="en-US" baseline="-25000" dirty="0" smtClean="0"/>
              <a:t>2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878" y="2346678"/>
            <a:ext cx="4511322" cy="451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6" y="642014"/>
            <a:ext cx="8908651" cy="19539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" y="3189154"/>
            <a:ext cx="30734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5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92" y="396215"/>
            <a:ext cx="8930583" cy="139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44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279"/>
            <a:ext cx="9264840" cy="17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23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799"/>
            <a:ext cx="9077884" cy="26247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24" y="3719643"/>
            <a:ext cx="28829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5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56" y="269217"/>
            <a:ext cx="8879447" cy="148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3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8222" cy="1143000"/>
          </a:xfrm>
        </p:spPr>
        <p:txBody>
          <a:bodyPr/>
          <a:lstStyle/>
          <a:p>
            <a:r>
              <a:rPr lang="en-US" sz="4000" dirty="0" smtClean="0"/>
              <a:t>Multiplying/Dividing Complex Numbers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11" y="1197107"/>
            <a:ext cx="8167768" cy="336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71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152</TotalTime>
  <Words>163</Words>
  <Application>Microsoft Macintosh PowerPoint</Application>
  <PresentationFormat>On-screen Show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Honors Precalculus: DO NOW</vt:lpstr>
      <vt:lpstr>Fact of the Day!</vt:lpstr>
      <vt:lpstr>Reminder: Graphing 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Multiplying/Dividing Complex Numbers</vt:lpstr>
      <vt:lpstr>PowerPoint Presentation</vt:lpstr>
      <vt:lpstr>HW 29: The Complex Plane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19</cp:revision>
  <dcterms:created xsi:type="dcterms:W3CDTF">2013-05-01T16:39:37Z</dcterms:created>
  <dcterms:modified xsi:type="dcterms:W3CDTF">2014-05-09T15:50:34Z</dcterms:modified>
</cp:coreProperties>
</file>