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10/21/13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845"/>
            <a:ext cx="9044574" cy="647512"/>
          </a:xfrm>
        </p:spPr>
        <p:txBody>
          <a:bodyPr/>
          <a:lstStyle/>
          <a:p>
            <a:r>
              <a:rPr lang="en-US" sz="7000" dirty="0" smtClean="0"/>
              <a:t>AP STATS: DO NOW</a:t>
            </a:r>
            <a:endParaRPr lang="en-US" sz="7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54" y="2825852"/>
            <a:ext cx="4366533" cy="3852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310" y="1436700"/>
            <a:ext cx="7683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 is a scatter plot showing the weight of a car versus the car’s MPG’s.</a:t>
            </a:r>
          </a:p>
          <a:p>
            <a:endParaRPr lang="en-US" dirty="0"/>
          </a:p>
          <a:p>
            <a:r>
              <a:rPr lang="en-US" dirty="0" smtClean="0"/>
              <a:t>a.) What is the response variable and explanatory variable?</a:t>
            </a:r>
          </a:p>
          <a:p>
            <a:r>
              <a:rPr lang="en-US" dirty="0" smtClean="0"/>
              <a:t>b.) Describe the form, direction and strength of the correlation?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3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2975"/>
          </a:xfrm>
        </p:spPr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quiz on 3.1 tomorrow (50 points).We will most likely go into the computer lab to work with </a:t>
            </a:r>
            <a:r>
              <a:rPr lang="en-US" dirty="0"/>
              <a:t>M</a:t>
            </a:r>
            <a:r>
              <a:rPr lang="en-US" dirty="0" smtClean="0"/>
              <a:t>initab after the quiz. Focus on the big picture ideas for the quiz.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81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2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Linear Association: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eyes are NOT good judges of how strong a linear relation is.</a:t>
            </a:r>
          </a:p>
          <a:p>
            <a:endParaRPr lang="en-US" dirty="0"/>
          </a:p>
          <a:p>
            <a:r>
              <a:rPr lang="en-US" dirty="0" smtClean="0"/>
              <a:t>Correlation (r): measures the numerical strength and direction of a linear relationship between 2 quantitative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9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r is calculated?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sum of the z-scores for each variable multiplied together divided by n-1.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552700"/>
            <a:ext cx="58801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3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087" b="11087"/>
          <a:stretch>
            <a:fillRect/>
          </a:stretch>
        </p:blipFill>
        <p:spPr>
          <a:xfrm>
            <a:off x="290421" y="856194"/>
            <a:ext cx="8519442" cy="4685365"/>
          </a:xfrm>
        </p:spPr>
      </p:pic>
    </p:spTree>
    <p:extLst>
      <p:ext uri="{BB962C8B-B14F-4D97-AF65-F5344CB8AC3E}">
        <p14:creationId xmlns:p14="http://schemas.microsoft.com/office/powerpoint/2010/main" val="206772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facts about r,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1.) Correlation makes no distinction between explanatory and response variable.</a:t>
            </a:r>
          </a:p>
          <a:p>
            <a:pPr marL="0" indent="0">
              <a:buNone/>
            </a:pPr>
            <a:r>
              <a:rPr lang="en-US" dirty="0" smtClean="0"/>
              <a:t>2.) r does not change when change the unit of measurement.</a:t>
            </a:r>
          </a:p>
          <a:p>
            <a:pPr marL="0" indent="0">
              <a:buNone/>
            </a:pPr>
            <a:r>
              <a:rPr lang="en-US" dirty="0" smtClean="0"/>
              <a:t>3.) Positive r means a positive association and negative r means a negative association.</a:t>
            </a:r>
          </a:p>
          <a:p>
            <a:pPr marL="0" indent="0">
              <a:buNone/>
            </a:pPr>
            <a:r>
              <a:rPr lang="en-US" dirty="0" smtClean="0"/>
              <a:t>4.) r is always between -1 and 1 and measures the strength of the relationship.</a:t>
            </a:r>
          </a:p>
          <a:p>
            <a:pPr marL="0" indent="0">
              <a:buNone/>
            </a:pPr>
            <a:r>
              <a:rPr lang="en-US" dirty="0" smtClean="0"/>
              <a:t>5.) r is not  RESISTANT (i.e. it is impacted by outliers).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IMPORTANT NOTES: </a:t>
            </a:r>
            <a:r>
              <a:rPr lang="en-US" dirty="0" smtClean="0"/>
              <a:t>both variables must be quantitative. Correlation (r) only measures the strength of a linear relationship (not curved). Correlation is a not a complete summary of two variable data (give numerical summaries too! Always plot the data too).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3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correlation measure the strength?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808703"/>
            <a:ext cx="7874000" cy="495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2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763"/>
            <a:ext cx="8229600" cy="1600200"/>
          </a:xfrm>
        </p:spPr>
        <p:txBody>
          <a:bodyPr/>
          <a:lstStyle/>
          <a:p>
            <a:r>
              <a:rPr lang="en-US" dirty="0" smtClean="0"/>
              <a:t>HW to review for the quiz.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139" y="2732296"/>
            <a:ext cx="405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the section 3.1 summary</a:t>
            </a:r>
          </a:p>
          <a:p>
            <a:r>
              <a:rPr lang="en-US" dirty="0" smtClean="0"/>
              <a:t>Complete 3.21 OR 3.22, 3.25, 3.26, 3.27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17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70</TotalTime>
  <Words>316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AP STATS: DO NOW</vt:lpstr>
      <vt:lpstr>Agenda:</vt:lpstr>
      <vt:lpstr>Video of the Day</vt:lpstr>
      <vt:lpstr>Measuring Linear Association: Correlation</vt:lpstr>
      <vt:lpstr>How r is calculated?</vt:lpstr>
      <vt:lpstr>PowerPoint Presentation</vt:lpstr>
      <vt:lpstr>Some facts about r, Correlation</vt:lpstr>
      <vt:lpstr>How correlation measure the strength?</vt:lpstr>
      <vt:lpstr>HW to review for the quiz.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STATS: DO NOW</dc:title>
  <dc:creator>Ben Young</dc:creator>
  <cp:lastModifiedBy>Ben Young</cp:lastModifiedBy>
  <cp:revision>5</cp:revision>
  <dcterms:created xsi:type="dcterms:W3CDTF">2013-10-22T01:15:53Z</dcterms:created>
  <dcterms:modified xsi:type="dcterms:W3CDTF">2013-10-22T02:26:14Z</dcterms:modified>
</cp:coreProperties>
</file>