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1" r:id="rId4"/>
    <p:sldId id="257" r:id="rId5"/>
    <p:sldId id="262" r:id="rId6"/>
    <p:sldId id="260" r:id="rId7"/>
    <p:sldId id="261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3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7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3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1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0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3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6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4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0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9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3039-7F8A-404D-85B8-04400FAD1267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EF2CF-93F6-724D-B3CD-3CB1B2F2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44"/>
            <a:ext cx="7772400" cy="6948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/>
              <a:t>P</a:t>
            </a:r>
            <a:r>
              <a:rPr lang="en-US" dirty="0" err="1" smtClean="0"/>
              <a:t>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716031"/>
            <a:ext cx="8979601" cy="49227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1.) You are betting with your friend. Every time you flip heads, your friend pays you a dollar. Every time you flip tails, you pay your friend a dollar. If you play 100 times how much money would you expect to win or lose.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2.) Now let’s play roulette.  You have $1000 and </a:t>
            </a:r>
            <a:r>
              <a:rPr lang="en-US" sz="2400" dirty="0"/>
              <a:t>y</a:t>
            </a:r>
            <a:r>
              <a:rPr lang="en-US" sz="2400" dirty="0" smtClean="0"/>
              <a:t>ou bet 1 dollar every round and play 1000 times. You bet $1 on black every time. How much of your 1000 dollars would you expect to walk away with (on average) after 1000 rounds.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861" y="5471539"/>
            <a:ext cx="1882139" cy="138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75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My dad, who is an economist and studies game theory, recently looked at how hedge funds can mask true gains. I will give you the article to read over break.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the basics:</a:t>
            </a:r>
          </a:p>
          <a:p>
            <a:pPr marL="0" indent="0">
              <a:buNone/>
            </a:pPr>
            <a:r>
              <a:rPr lang="en-US" dirty="0" smtClean="0"/>
              <a:t>Hedge funds typically charge a 2% management fee plus a 20% performance fee for profits over a certain benchmark.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82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spinner below. It costs $50 to play (which you lose no matter what).</a:t>
            </a:r>
          </a:p>
          <a:p>
            <a:pPr marL="0" indent="0">
              <a:buNone/>
            </a:pPr>
            <a:r>
              <a:rPr lang="en-US" dirty="0" smtClean="0"/>
              <a:t> What is the expected value?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5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buy a raffle ticket for $5 and have a chance to win 3 items (a VW GTI valued at $32,000, a 42” HDTV valued at $1000, and an IPAD retina display valued at $500.)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10,000 tickets were sold, what is the expected value of a raffle ticket.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09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8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96" y="1417638"/>
            <a:ext cx="5992154" cy="93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8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roll a die. What is the expected value?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12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playing roulette and bet $50 on red and $20 on 12. What is your expected value?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77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#29: 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08525"/>
          </a:xfrm>
        </p:spPr>
        <p:txBody>
          <a:bodyPr/>
          <a:lstStyle/>
          <a:p>
            <a:r>
              <a:rPr lang="en-US" dirty="0" smtClean="0"/>
              <a:t>Section 14.4 (pg. 920-921) #4, 5, 13, 14, 15, 21, 25</a:t>
            </a:r>
          </a:p>
          <a:p>
            <a:r>
              <a:rPr lang="en-US" dirty="0" smtClean="0"/>
              <a:t>Read Hedge Fund Wizards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the day!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697861"/>
            <a:ext cx="89399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There </a:t>
            </a:r>
            <a:r>
              <a:rPr lang="en-US" sz="3200" dirty="0"/>
              <a:t>are two envelopes, one you know has $1000 in it, the other has either $2000 or $500, but you don’t know which? Which envelope do you choose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41096"/>
            <a:ext cx="20320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3884" y="4092268"/>
            <a:ext cx="1833861" cy="2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3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played this game 10,000 times. Now what would your strategy be.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41096"/>
            <a:ext cx="20320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3884" y="4092268"/>
            <a:ext cx="1833861" cy="22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8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summation of the outcomes multiplied by  the probability of each outcome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239" y="3311344"/>
            <a:ext cx="4718183" cy="1233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535" y="5214850"/>
            <a:ext cx="4803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Expected value can be positive or negative. </a:t>
            </a:r>
          </a:p>
          <a:p>
            <a:r>
              <a:rPr lang="en-US" dirty="0" smtClean="0"/>
              <a:t>	Expected value of zero implies a “fair”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2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this simple example. You play a game where heads means you win $2 and tails means you lose 1 dollar. What is the expected value of the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14"/>
            <a:ext cx="8229600" cy="1143000"/>
          </a:xfrm>
        </p:spPr>
        <p:txBody>
          <a:bodyPr/>
          <a:lstStyle/>
          <a:p>
            <a:r>
              <a:rPr lang="en-US" dirty="0" smtClean="0"/>
              <a:t>Spinner 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655" y="1339428"/>
            <a:ext cx="5518572" cy="55185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16262"/>
            <a:ext cx="7883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bet would you take if you could only pick one color and we spun the spinner </a:t>
            </a:r>
          </a:p>
          <a:p>
            <a:r>
              <a:rPr lang="en-US" dirty="0" smtClean="0"/>
              <a:t>Everyday for the rest of the year.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9570" y="6259803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much money should it cost to play the game?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7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have a stack of cards 10 cards numbered 1-10. What is the expected value when you pick a card at random?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play.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play a game. It only costs 1 dollar to play.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 (0.25), 0 (0.25), 1(0.125) 2(0.25), 3 (0.125)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23932" y="3823322"/>
            <a:ext cx="2675304" cy="26614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161584" y="3823322"/>
            <a:ext cx="0" cy="26614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6"/>
          </p:cNvCxnSpPr>
          <p:nvPr/>
        </p:nvCxnSpPr>
        <p:spPr>
          <a:xfrm flipV="1">
            <a:off x="4161584" y="5154055"/>
            <a:ext cx="1337652" cy="20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7"/>
          </p:cNvCxnSpPr>
          <p:nvPr/>
        </p:nvCxnSpPr>
        <p:spPr>
          <a:xfrm flipV="1">
            <a:off x="4161584" y="4213085"/>
            <a:ext cx="945863" cy="9409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2"/>
          </p:cNvCxnSpPr>
          <p:nvPr/>
        </p:nvCxnSpPr>
        <p:spPr>
          <a:xfrm flipH="1">
            <a:off x="2823932" y="5154055"/>
            <a:ext cx="13376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77909" y="448531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73449" y="421308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82776" y="551585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92103" y="466997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7909" y="550488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4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33156" cy="192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570</Words>
  <Application>Microsoft Macintosh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Honors Precalculus: Do Now</vt:lpstr>
      <vt:lpstr>Problem of the day!</vt:lpstr>
      <vt:lpstr>Problem of the Day</vt:lpstr>
      <vt:lpstr>Expected Value</vt:lpstr>
      <vt:lpstr>Simple Example</vt:lpstr>
      <vt:lpstr>Spinner Problem</vt:lpstr>
      <vt:lpstr>Expected Value</vt:lpstr>
      <vt:lpstr>Should you play.</vt:lpstr>
      <vt:lpstr>PowerPoint Presentation</vt:lpstr>
      <vt:lpstr>Economics Example</vt:lpstr>
      <vt:lpstr>Whiteboards</vt:lpstr>
      <vt:lpstr>Whiteboards</vt:lpstr>
      <vt:lpstr>Whiteboards</vt:lpstr>
      <vt:lpstr>Whiteboards</vt:lpstr>
      <vt:lpstr>Whiteboards</vt:lpstr>
      <vt:lpstr>HW #29: Expected Value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27</cp:revision>
  <dcterms:created xsi:type="dcterms:W3CDTF">2012-11-16T18:39:08Z</dcterms:created>
  <dcterms:modified xsi:type="dcterms:W3CDTF">2013-11-13T14:15:16Z</dcterms:modified>
</cp:coreProperties>
</file>