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58" r:id="rId7"/>
    <p:sldId id="259" r:id="rId8"/>
    <p:sldId id="271" r:id="rId9"/>
    <p:sldId id="260" r:id="rId10"/>
    <p:sldId id="261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4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2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6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3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4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8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7ED26-C3DF-7742-B300-908CC9B1CA18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7DE4-4B02-3449-8E59-41712BE9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7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67"/>
            <a:ext cx="7772400" cy="75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</a:t>
            </a:r>
            <a:r>
              <a:rPr lang="en-US" dirty="0" smtClean="0"/>
              <a:t>: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4807"/>
            <a:ext cx="9144000" cy="5785003"/>
          </a:xfrm>
        </p:spPr>
        <p:txBody>
          <a:bodyPr/>
          <a:lstStyle/>
          <a:p>
            <a:pPr algn="l"/>
            <a:endParaRPr lang="en-US" sz="2400" dirty="0"/>
          </a:p>
          <a:p>
            <a:pPr algn="l"/>
            <a:r>
              <a:rPr lang="en-US" sz="2400" dirty="0" smtClean="0"/>
              <a:t>Have one partner count the number of blue M&amp;M’s in your bag.  Have another count the number of orange M&amp;M’s in your bag.  Determine the PERCENT of blue and orange M&amp;M’s in your bag.</a:t>
            </a:r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Create a 95% confidence interval for the true percent of blue M&amp;M’s and orange M&amp;M’s of all the M&amp;M’s in the world! Split up the work!!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118" y="5083047"/>
            <a:ext cx="2346882" cy="177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62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1"/>
            <a:ext cx="8229600" cy="5463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 of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79" y="547806"/>
            <a:ext cx="8520021" cy="55783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Sketch the graph of each exponential function by making a table.</a:t>
            </a:r>
          </a:p>
          <a:p>
            <a:pPr marL="0" indent="0">
              <a:buNone/>
            </a:pPr>
            <a:r>
              <a:rPr lang="en-US" dirty="0" smtClean="0"/>
              <a:t>F(x) = </a:t>
            </a:r>
            <a:r>
              <a:rPr lang="en-US" dirty="0" smtClean="0"/>
              <a:t>3</a:t>
            </a:r>
            <a:r>
              <a:rPr lang="en-US" baseline="30000" dirty="0" smtClean="0"/>
              <a:t>x																	</a:t>
            </a:r>
            <a:r>
              <a:rPr lang="en-US" dirty="0" smtClean="0"/>
              <a:t>F</a:t>
            </a:r>
            <a:r>
              <a:rPr lang="en-US" dirty="0"/>
              <a:t>(x) = (1/3)</a:t>
            </a:r>
            <a:r>
              <a:rPr lang="en-US" baseline="30000" dirty="0"/>
              <a:t>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09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the Graphs of Exponential Functions.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281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17638"/>
            <a:ext cx="86741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41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40"/>
            <a:ext cx="8229600" cy="7259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9868"/>
            <a:ext cx="9144000" cy="54462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the graph of f(x) = 2</a:t>
            </a:r>
            <a:r>
              <a:rPr lang="en-US" baseline="30000" dirty="0" smtClean="0"/>
              <a:t>x</a:t>
            </a:r>
            <a:r>
              <a:rPr lang="en-US" dirty="0"/>
              <a:t> </a:t>
            </a:r>
            <a:r>
              <a:rPr lang="en-US" dirty="0" smtClean="0"/>
              <a:t>to sketch the graph of each function.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(x) = 1 + 2</a:t>
            </a:r>
            <a:r>
              <a:rPr lang="en-US" baseline="30000" dirty="0" smtClean="0"/>
              <a:t>x</a:t>
            </a:r>
            <a:r>
              <a:rPr lang="en-US" dirty="0" smtClean="0"/>
              <a:t>       b.)  h(x) = -2</a:t>
            </a:r>
            <a:r>
              <a:rPr lang="en-US" baseline="30000" dirty="0" smtClean="0"/>
              <a:t>x</a:t>
            </a:r>
            <a:r>
              <a:rPr lang="en-US" dirty="0" smtClean="0"/>
              <a:t>           c.)  2</a:t>
            </a:r>
            <a:r>
              <a:rPr lang="en-US" baseline="30000" dirty="0" smtClean="0"/>
              <a:t>x-1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60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12"/>
            <a:ext cx="8229600" cy="7259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Compound Interest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1189518"/>
            <a:ext cx="2857500" cy="1054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161" y="2473269"/>
            <a:ext cx="88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Sum of a $1000 is invested at a rate of 12% per year. Find the amounts in the account after</a:t>
            </a:r>
          </a:p>
          <a:p>
            <a:r>
              <a:rPr lang="en-US" dirty="0" smtClean="0"/>
              <a:t>3 years if interest is compounded annually, semiannually, quarterly, monthly, and daily.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83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75" y="1600200"/>
            <a:ext cx="897082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4.1 Exercises.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Page 307-308 #2, 5, 9, 11, 16, 19, 21, 27, 28, 47,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7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2752"/>
            <a:ext cx="3251200" cy="203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300" y="34290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0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6744"/>
          </a:xfrm>
        </p:spPr>
        <p:txBody>
          <a:bodyPr/>
          <a:lstStyle/>
          <a:p>
            <a:r>
              <a:rPr lang="en-US" dirty="0" smtClean="0"/>
              <a:t>Video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744"/>
            <a:ext cx="9144000" cy="52794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have just found out that the population of Chipotle stores are growing at a rate of approximately 5% per year. How long will it take the number of stores to double?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053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356" y="3477702"/>
            <a:ext cx="4496643" cy="3057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77702"/>
            <a:ext cx="4406911" cy="30577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230" y="1659484"/>
            <a:ext cx="8210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stock market has grown 10% per </a:t>
            </a:r>
            <a:r>
              <a:rPr lang="en-US" dirty="0" smtClean="0"/>
              <a:t>year (including dividend yield)</a:t>
            </a:r>
          </a:p>
          <a:p>
            <a:r>
              <a:rPr lang="en-US" dirty="0" smtClean="0"/>
              <a:t> </a:t>
            </a:r>
            <a:r>
              <a:rPr lang="en-US" dirty="0"/>
              <a:t>on average over the last 100 years or so. </a:t>
            </a:r>
            <a:r>
              <a:rPr lang="en-US" dirty="0" smtClean="0"/>
              <a:t>What </a:t>
            </a:r>
            <a:r>
              <a:rPr lang="en-US" dirty="0"/>
              <a:t>is it’s doubling time (on average)?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7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world population grew from 1 billion to 7 billion from 1800 to 2011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979209"/>
            <a:ext cx="4572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5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96"/>
            <a:ext cx="8229600" cy="1143000"/>
          </a:xfrm>
        </p:spPr>
        <p:txBody>
          <a:bodyPr/>
          <a:lstStyle/>
          <a:p>
            <a:r>
              <a:rPr lang="en-US" dirty="0" smtClean="0"/>
              <a:t>Statistics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6552"/>
            <a:ext cx="9144000" cy="52296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Your project, due December 20</a:t>
            </a:r>
            <a:r>
              <a:rPr lang="en-US" baseline="30000" dirty="0" smtClean="0"/>
              <a:t>th</a:t>
            </a:r>
            <a:r>
              <a:rPr lang="en-US" dirty="0" smtClean="0"/>
              <a:t> (emailed and submitted as a hard copy) will be to use some of the statistics that you learned throughout this unit to come up with a survey and create graphs and  confidence intervals about relevant topics to you at Moses Brown.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Option 2 is to design an experiment (like the techno vs. Mozart study) and conduct a 2 sample t-test. Try to stick to 2 groups if you do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may work with anyone from any of my 3 honors </a:t>
            </a:r>
            <a:r>
              <a:rPr lang="en-US" dirty="0" err="1" smtClean="0"/>
              <a:t>precalc</a:t>
            </a:r>
            <a:r>
              <a:rPr lang="en-US" dirty="0" smtClean="0"/>
              <a:t> classes (groups of 2-4).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2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9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Exponential and Logarithmic Functions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403"/>
            <a:ext cx="9144000" cy="54291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Exponential Function:  f(x) = a</a:t>
            </a:r>
            <a:r>
              <a:rPr lang="en-US" baseline="30000" dirty="0" smtClean="0"/>
              <a:t>x</a:t>
            </a:r>
            <a:r>
              <a:rPr lang="en-US" dirty="0" smtClean="0"/>
              <a:t>  where a&gt;0 and a≠1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F(x) = 2</a:t>
            </a:r>
            <a:r>
              <a:rPr lang="en-US" baseline="30000" dirty="0" smtClean="0"/>
              <a:t>x </a:t>
            </a:r>
            <a:r>
              <a:rPr lang="en-US" dirty="0" smtClean="0"/>
              <a:t> or       G(x) = 1.05</a:t>
            </a:r>
            <a:r>
              <a:rPr lang="en-US" baseline="30000" dirty="0" smtClean="0"/>
              <a:t>x  </a:t>
            </a:r>
            <a:r>
              <a:rPr lang="en-US" dirty="0" smtClean="0"/>
              <a:t>   H(x) = 0.93</a:t>
            </a:r>
            <a:r>
              <a:rPr lang="en-US" baseline="30000" dirty="0" smtClean="0"/>
              <a:t>x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Exponential functions are particularly useful for population growth, money growth/decay, inflation, technological expansion and the spread of new ideas.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Exponential Growth </a:t>
            </a:r>
            <a:r>
              <a:rPr lang="en-US" dirty="0" smtClean="0"/>
              <a:t>occurs anytime that something is growing at a fixed RATE (as opposed to a fix quantity – which is linear).</a:t>
            </a:r>
          </a:p>
        </p:txBody>
      </p:sp>
    </p:spTree>
    <p:extLst>
      <p:ext uri="{BB962C8B-B14F-4D97-AF65-F5344CB8AC3E}">
        <p14:creationId xmlns:p14="http://schemas.microsoft.com/office/powerpoint/2010/main" val="76063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an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Say that I have $1,000 that I invest in the stock market. I use the 10% annual growth rate to approximate how much my money will be worth in 17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3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Evaluate the following exponential function for the given values.</a:t>
            </a:r>
          </a:p>
          <a:p>
            <a:pPr marL="0" indent="0">
              <a:buNone/>
            </a:pPr>
            <a:r>
              <a:rPr lang="en-US" dirty="0" smtClean="0"/>
              <a:t>Let f(x) = 3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a.) f(2)     							b.)  f(π)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c.) f(     )								d.) f(√2)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675611"/>
              </p:ext>
            </p:extLst>
          </p:nvPr>
        </p:nvGraphicFramePr>
        <p:xfrm>
          <a:off x="1286047" y="4967023"/>
          <a:ext cx="464961" cy="758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241300" imgH="393700" progId="Equation.3">
                  <p:embed/>
                </p:oleObj>
              </mc:Choice>
              <mc:Fallback>
                <p:oleObj name="Equation" r:id="rId3" imgW="241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6047" y="4967023"/>
                        <a:ext cx="464961" cy="758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852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585</Words>
  <Application>Microsoft Macintosh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Honors Precalc: Do Now</vt:lpstr>
      <vt:lpstr>Video of the Day!</vt:lpstr>
      <vt:lpstr>Video Translation</vt:lpstr>
      <vt:lpstr>Stock Example</vt:lpstr>
      <vt:lpstr>World Population Growth</vt:lpstr>
      <vt:lpstr>Statistics Project</vt:lpstr>
      <vt:lpstr>Exponential and Logarithmic Functions</vt:lpstr>
      <vt:lpstr>Growth of an Investment</vt:lpstr>
      <vt:lpstr>Evaluating Exponential Functions</vt:lpstr>
      <vt:lpstr>Graphs of Exponential Functions</vt:lpstr>
      <vt:lpstr>Identifying the Graphs of Exponential Functions.</vt:lpstr>
      <vt:lpstr>Transformations</vt:lpstr>
      <vt:lpstr>Compound Interest</vt:lpstr>
      <vt:lpstr>Homework #33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Precalc: Do Now</dc:title>
  <dc:creator>Ben Young</dc:creator>
  <cp:lastModifiedBy>Ben Young</cp:lastModifiedBy>
  <cp:revision>32</cp:revision>
  <dcterms:created xsi:type="dcterms:W3CDTF">2012-12-11T20:51:04Z</dcterms:created>
  <dcterms:modified xsi:type="dcterms:W3CDTF">2013-12-04T04:23:27Z</dcterms:modified>
</cp:coreProperties>
</file>