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8" r:id="rId6"/>
    <p:sldId id="264" r:id="rId7"/>
    <p:sldId id="259" r:id="rId8"/>
    <p:sldId id="260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7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8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3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3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AC770-8234-B841-B14D-E4DAE4ACC508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7F09-5F81-094E-BECE-E7B50D1C5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93816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3817"/>
            <a:ext cx="9144000" cy="5284543"/>
          </a:xfrm>
        </p:spPr>
        <p:txBody>
          <a:bodyPr/>
          <a:lstStyle/>
          <a:p>
            <a:r>
              <a:rPr lang="en-US" dirty="0" smtClean="0"/>
              <a:t>Solve for the variable in each below.</a:t>
            </a:r>
          </a:p>
          <a:p>
            <a:pPr algn="l"/>
            <a:endParaRPr lang="en-US" baseline="30000" dirty="0"/>
          </a:p>
          <a:p>
            <a:pPr algn="l"/>
            <a:r>
              <a:rPr lang="en-US" dirty="0" smtClean="0"/>
              <a:t>e</a:t>
            </a:r>
            <a:r>
              <a:rPr lang="en-US" baseline="30000" dirty="0" smtClean="0"/>
              <a:t>2x</a:t>
            </a:r>
            <a:r>
              <a:rPr lang="en-US" dirty="0" smtClean="0"/>
              <a:t> </a:t>
            </a:r>
            <a:r>
              <a:rPr lang="en-US" baseline="30000" dirty="0" smtClean="0"/>
              <a:t>–</a:t>
            </a:r>
            <a:r>
              <a:rPr lang="en-US" dirty="0" smtClean="0"/>
              <a:t> 3e</a:t>
            </a:r>
            <a:r>
              <a:rPr lang="en-US" baseline="30000" dirty="0" smtClean="0"/>
              <a:t>x</a:t>
            </a:r>
            <a:r>
              <a:rPr lang="en-US" dirty="0" smtClean="0"/>
              <a:t> + 2 = 0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Log (x- 5) + log (x + </a:t>
            </a:r>
            <a:r>
              <a:rPr lang="en-US" dirty="0"/>
              <a:t>3</a:t>
            </a:r>
            <a:r>
              <a:rPr lang="en-US" dirty="0" smtClean="0"/>
              <a:t>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2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5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32" y="178632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Good review for the quiz along with reviewing </a:t>
            </a:r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 40 (</a:t>
            </a:r>
            <a:r>
              <a:rPr lang="en-US" smtClean="0"/>
              <a:t>solutions online)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 smtClean="0"/>
              <a:t>4.5</a:t>
            </a:r>
          </a:p>
          <a:p>
            <a:pPr marL="0" indent="0">
              <a:buNone/>
            </a:pPr>
            <a:r>
              <a:rPr lang="en-US" dirty="0" smtClean="0"/>
              <a:t>Pg. 338-339:   #50, 54, 57, 59, 71, 73, 75, 77, 79, 81</a:t>
            </a:r>
          </a:p>
        </p:txBody>
      </p:sp>
    </p:spTree>
    <p:extLst>
      <p:ext uri="{BB962C8B-B14F-4D97-AF65-F5344CB8AC3E}">
        <p14:creationId xmlns:p14="http://schemas.microsoft.com/office/powerpoint/2010/main" val="159551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of the Day: </a:t>
            </a:r>
            <a:br>
              <a:rPr lang="en-US" dirty="0" smtClean="0"/>
            </a:br>
            <a:r>
              <a:rPr lang="en-US" dirty="0" smtClean="0"/>
              <a:t>Never Fear…. The Wrath of a Cat!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www.pawbonito.com</a:t>
            </a:r>
            <a:r>
              <a:rPr lang="en-US" dirty="0"/>
              <a:t>/compilation-of-dogs-scared-of-walking-past-cats/</a:t>
            </a:r>
          </a:p>
        </p:txBody>
      </p:sp>
    </p:spTree>
    <p:extLst>
      <p:ext uri="{BB962C8B-B14F-4D97-AF65-F5344CB8AC3E}">
        <p14:creationId xmlns:p14="http://schemas.microsoft.com/office/powerpoint/2010/main" val="387052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 Some More Log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Log</a:t>
            </a:r>
            <a:r>
              <a:rPr lang="en-US" baseline="-25000" dirty="0" smtClean="0"/>
              <a:t>5</a:t>
            </a:r>
            <a:r>
              <a:rPr lang="en-US" dirty="0" smtClean="0"/>
              <a:t>(x + 1) – log</a:t>
            </a:r>
            <a:r>
              <a:rPr lang="en-US" baseline="-25000" dirty="0" smtClean="0"/>
              <a:t>5</a:t>
            </a:r>
            <a:r>
              <a:rPr lang="en-US" dirty="0" smtClean="0"/>
              <a:t>(x - 1)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5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2:  Checking For Extraneous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x.    Ln(x – 2) + </a:t>
            </a:r>
            <a:r>
              <a:rPr lang="en-US" dirty="0" err="1" smtClean="0"/>
              <a:t>ln</a:t>
            </a:r>
            <a:r>
              <a:rPr lang="en-US" dirty="0" smtClean="0"/>
              <a:t> (2x – 3) = 2 </a:t>
            </a:r>
            <a:r>
              <a:rPr lang="en-US" dirty="0" err="1" smtClean="0"/>
              <a:t>ln</a:t>
            </a:r>
            <a:r>
              <a:rPr lang="en-US" dirty="0"/>
              <a:t> 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2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3:  Solve </a:t>
            </a:r>
            <a:r>
              <a:rPr lang="en-US" dirty="0" smtClean="0"/>
              <a:t>for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Log</a:t>
            </a:r>
            <a:r>
              <a:rPr lang="en-US" baseline="-25000" dirty="0" smtClean="0"/>
              <a:t>2</a:t>
            </a:r>
            <a:r>
              <a:rPr lang="en-US" dirty="0" smtClean="0"/>
              <a:t>3 + log</a:t>
            </a:r>
            <a:r>
              <a:rPr lang="en-US" baseline="-25000" dirty="0" smtClean="0"/>
              <a:t>2</a:t>
            </a:r>
            <a:r>
              <a:rPr lang="en-US" dirty="0" smtClean="0"/>
              <a:t>x = log</a:t>
            </a:r>
            <a:r>
              <a:rPr lang="en-US" baseline="-25000" dirty="0" smtClean="0"/>
              <a:t>2</a:t>
            </a:r>
            <a:r>
              <a:rPr lang="en-US" dirty="0" smtClean="0"/>
              <a:t>5</a:t>
            </a:r>
            <a:r>
              <a:rPr lang="en-US" baseline="-25000" dirty="0" smtClean="0"/>
              <a:t> </a:t>
            </a:r>
            <a:r>
              <a:rPr lang="en-US" dirty="0" smtClean="0"/>
              <a:t>+ log</a:t>
            </a:r>
            <a:r>
              <a:rPr lang="en-US" baseline="-25000" dirty="0" smtClean="0"/>
              <a:t>2</a:t>
            </a:r>
            <a:r>
              <a:rPr lang="en-US" dirty="0" smtClean="0"/>
              <a:t>(x –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– 2)</a:t>
            </a:r>
            <a:r>
              <a:rPr lang="en-US" baseline="30000" dirty="0" smtClean="0"/>
              <a:t>3</a:t>
            </a:r>
            <a:r>
              <a:rPr lang="en-US" dirty="0" smtClean="0"/>
              <a:t> – 4(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– 2) = 0</a:t>
            </a:r>
          </a:p>
        </p:txBody>
      </p:sp>
    </p:spTree>
    <p:extLst>
      <p:ext uri="{BB962C8B-B14F-4D97-AF65-F5344CB8AC3E}">
        <p14:creationId xmlns:p14="http://schemas.microsoft.com/office/powerpoint/2010/main" val="41882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 equation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2ln(x + 2)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1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7218"/>
            <a:ext cx="9144000" cy="5218945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An amount of $5000 is invested at an interest rate of 5%.  Find the time required for the investment to double if the interest is being compounded</a:t>
            </a:r>
          </a:p>
          <a:p>
            <a:pPr marL="0" indent="0">
              <a:buNone/>
            </a:pPr>
            <a:r>
              <a:rPr lang="en-US" dirty="0" smtClean="0"/>
              <a:t>a.) quarterly     			and      			b.)  continuously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9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Try!  Compound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7218"/>
            <a:ext cx="9144000" cy="5218945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An amount of $1000 is invested at an interest rate of 4% compounded continuously.  Find the time required for the investment to grow to $4000.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5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275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Honors Precalculus: Do Now</vt:lpstr>
      <vt:lpstr>Video of the Day:  Never Fear…. The Wrath of a Cat!</vt:lpstr>
      <vt:lpstr>1:  Some More Log Examples</vt:lpstr>
      <vt:lpstr>2:  Checking For Extraneous Solutions</vt:lpstr>
      <vt:lpstr>3:  Solve for x.</vt:lpstr>
      <vt:lpstr>Tough One</vt:lpstr>
      <vt:lpstr>Solve by Graphing</vt:lpstr>
      <vt:lpstr>Compound Interest</vt:lpstr>
      <vt:lpstr>You Try!  Compound Interest</vt:lpstr>
      <vt:lpstr>Whiteboards!</vt:lpstr>
      <vt:lpstr>Homework Optional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28</cp:revision>
  <dcterms:created xsi:type="dcterms:W3CDTF">2013-01-06T23:24:03Z</dcterms:created>
  <dcterms:modified xsi:type="dcterms:W3CDTF">2013-12-12T15:17:30Z</dcterms:modified>
</cp:coreProperties>
</file>