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10/7/13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204" y="176537"/>
            <a:ext cx="7543800" cy="940497"/>
          </a:xfrm>
        </p:spPr>
        <p:txBody>
          <a:bodyPr/>
          <a:lstStyle/>
          <a:p>
            <a:r>
              <a:rPr lang="en-US" dirty="0" err="1" smtClean="0"/>
              <a:t>Precalculus</a:t>
            </a:r>
            <a:r>
              <a:rPr lang="en-US" dirty="0" smtClean="0"/>
              <a:t>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50348"/>
            <a:ext cx="8395841" cy="5598887"/>
          </a:xfrm>
        </p:spPr>
        <p:txBody>
          <a:bodyPr>
            <a:noAutofit/>
          </a:bodyPr>
          <a:lstStyle/>
          <a:p>
            <a:r>
              <a:rPr lang="en-US" dirty="0" smtClean="0"/>
              <a:t>Sketch a graph of the polynomial function below by hand. Factor to find the roots. Make a table of test points (including the y-intercept). Then graph.</a:t>
            </a:r>
          </a:p>
          <a:p>
            <a:endParaRPr lang="en-US" dirty="0"/>
          </a:p>
          <a:p>
            <a:r>
              <a:rPr lang="en-US" dirty="0" smtClean="0"/>
              <a:t>P(x) = 2x</a:t>
            </a:r>
            <a:r>
              <a:rPr lang="en-US" baseline="30000" dirty="0" smtClean="0"/>
              <a:t>3</a:t>
            </a:r>
            <a:r>
              <a:rPr lang="en-US" dirty="0" smtClean="0"/>
              <a:t> – x</a:t>
            </a:r>
            <a:r>
              <a:rPr lang="en-US" baseline="30000" dirty="0" smtClean="0"/>
              <a:t>2</a:t>
            </a:r>
            <a:r>
              <a:rPr lang="en-US" dirty="0" smtClean="0"/>
              <a:t> - 18x + 9.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447" y="2193103"/>
            <a:ext cx="3431004" cy="344714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026011"/>
              </p:ext>
            </p:extLst>
          </p:nvPr>
        </p:nvGraphicFramePr>
        <p:xfrm>
          <a:off x="376284" y="2631617"/>
          <a:ext cx="2050700" cy="345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350"/>
                <a:gridCol w="1025350"/>
              </a:tblGrid>
              <a:tr h="49416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4941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1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1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1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1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1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440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long division and synthetic division to make sure you are comfortable with both!</a:t>
            </a:r>
          </a:p>
          <a:p>
            <a:r>
              <a:rPr lang="en-US" dirty="0" smtClean="0"/>
              <a:t>P(x) = </a:t>
            </a: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smtClean="0"/>
              <a:t>5x – 4 divided by D(x) = 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95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5355" cy="1143000"/>
          </a:xfrm>
        </p:spPr>
        <p:txBody>
          <a:bodyPr/>
          <a:lstStyle/>
          <a:p>
            <a:r>
              <a:rPr lang="en-US" dirty="0" smtClean="0"/>
              <a:t>Another Use of Synthetic Division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6807200" cy="99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25" y="2315972"/>
            <a:ext cx="6756400" cy="1003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987" y="3647755"/>
            <a:ext cx="3956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P(-2) using the remainder theorem.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74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83" y="1400163"/>
            <a:ext cx="692150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25" y="0"/>
            <a:ext cx="8580348" cy="122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62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Break/Snack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1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99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3.3: Page 251-252 - </a:t>
            </a:r>
            <a:r>
              <a:rPr lang="en-US" dirty="0" smtClean="0"/>
              <a:t>#4, 6, 8</a:t>
            </a:r>
            <a:r>
              <a:rPr lang="en-US" dirty="0" smtClean="0"/>
              <a:t>, </a:t>
            </a:r>
            <a:r>
              <a:rPr lang="en-US" dirty="0" smtClean="0"/>
              <a:t>20, </a:t>
            </a:r>
            <a:r>
              <a:rPr lang="en-US" dirty="0" smtClean="0"/>
              <a:t>32, 41, 57, 65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6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8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944" y="1646155"/>
            <a:ext cx="702983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“Si </a:t>
            </a:r>
            <a:r>
              <a:rPr lang="en-US" sz="2400" dirty="0"/>
              <a:t>n</a:t>
            </a:r>
            <a:r>
              <a:rPr lang="en-US" sz="2400" dirty="0" smtClean="0"/>
              <a:t>ous </a:t>
            </a:r>
            <a:r>
              <a:rPr lang="en-US" sz="2400" dirty="0" err="1"/>
              <a:t>h</a:t>
            </a:r>
            <a:r>
              <a:rPr lang="en-US" sz="2400" dirty="0" err="1" smtClean="0"/>
              <a:t>abitons</a:t>
            </a:r>
            <a:r>
              <a:rPr lang="en-US" sz="2400" dirty="0" smtClean="0"/>
              <a:t> un </a:t>
            </a:r>
            <a:r>
              <a:rPr lang="en-US" sz="2400" dirty="0" err="1" smtClean="0"/>
              <a:t>eclair</a:t>
            </a:r>
            <a:r>
              <a:rPr lang="en-US" sz="2400" dirty="0" smtClean="0"/>
              <a:t>, Il </a:t>
            </a:r>
            <a:r>
              <a:rPr lang="en-US" sz="2400" dirty="0" err="1" smtClean="0"/>
              <a:t>est</a:t>
            </a:r>
            <a:r>
              <a:rPr lang="en-US" sz="2400" dirty="0" smtClean="0"/>
              <a:t> le </a:t>
            </a:r>
            <a:r>
              <a:rPr lang="en-US" sz="2400" dirty="0" err="1" smtClean="0"/>
              <a:t>couer</a:t>
            </a:r>
            <a:r>
              <a:rPr lang="en-US" sz="2400" dirty="0" smtClean="0"/>
              <a:t> de </a:t>
            </a:r>
            <a:r>
              <a:rPr lang="en-US" sz="2400" dirty="0" err="1" smtClean="0"/>
              <a:t>l’eternel</a:t>
            </a:r>
            <a:r>
              <a:rPr lang="en-US" sz="2400" dirty="0" smtClean="0"/>
              <a:t>.”</a:t>
            </a:r>
          </a:p>
          <a:p>
            <a:endParaRPr lang="en-US" sz="2400" dirty="0"/>
          </a:p>
          <a:p>
            <a:r>
              <a:rPr lang="en-US" sz="2400" dirty="0" smtClean="0"/>
              <a:t>Rene Char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524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Today: Writing </a:t>
            </a:r>
            <a:r>
              <a:rPr lang="en-US" dirty="0" smtClean="0"/>
              <a:t>the equation of a polynomial given a graph.</a:t>
            </a:r>
          </a:p>
          <a:p>
            <a:pPr marL="114300" indent="0">
              <a:buNone/>
            </a:pPr>
            <a:r>
              <a:rPr lang="en-US" dirty="0" smtClean="0"/>
              <a:t>		-Long/Synthetic Division </a:t>
            </a:r>
            <a:r>
              <a:rPr lang="en-US" dirty="0" smtClean="0"/>
              <a:t>of </a:t>
            </a:r>
            <a:r>
              <a:rPr lang="en-US" dirty="0" smtClean="0"/>
              <a:t>Polynomials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-Remainder and Factor Theorem</a:t>
            </a:r>
          </a:p>
          <a:p>
            <a:pPr marL="114300" indent="0">
              <a:buNone/>
            </a:pPr>
            <a:r>
              <a:rPr lang="en-US" dirty="0" smtClean="0"/>
              <a:t>Wednesday: Real Zeros of polynomials</a:t>
            </a:r>
          </a:p>
          <a:p>
            <a:pPr marL="114300" indent="0">
              <a:buNone/>
            </a:pPr>
            <a:r>
              <a:rPr lang="en-US" dirty="0" smtClean="0"/>
              <a:t>Thursday: Drop</a:t>
            </a:r>
          </a:p>
          <a:p>
            <a:pPr marL="114300" indent="0">
              <a:buNone/>
            </a:pPr>
            <a:r>
              <a:rPr lang="en-US" dirty="0" smtClean="0"/>
              <a:t>Friday: Review section 3.1-3.4</a:t>
            </a:r>
          </a:p>
          <a:p>
            <a:pPr marL="114300" indent="0">
              <a:buNone/>
            </a:pPr>
            <a:r>
              <a:rPr lang="en-US" dirty="0" smtClean="0"/>
              <a:t>Monday: No School – Columbus Day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Tuesday: Quiz on 3.1-3.4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5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54339" cy="1143000"/>
          </a:xfrm>
        </p:spPr>
        <p:txBody>
          <a:bodyPr/>
          <a:lstStyle/>
          <a:p>
            <a:r>
              <a:rPr lang="en-US" dirty="0" smtClean="0"/>
              <a:t>Example 1:</a:t>
            </a:r>
            <a:br>
              <a:rPr lang="en-US" dirty="0" smtClean="0"/>
            </a:br>
            <a:r>
              <a:rPr lang="en-US" dirty="0" smtClean="0"/>
              <a:t>Writing </a:t>
            </a:r>
            <a:r>
              <a:rPr lang="en-US" dirty="0" smtClean="0"/>
              <a:t>the Equation Given a Graph.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71" y="2588510"/>
            <a:ext cx="5840700" cy="38232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221" y="1668811"/>
            <a:ext cx="499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a polynomial of least degree given the graph.</a:t>
            </a:r>
          </a:p>
        </p:txBody>
      </p:sp>
    </p:spTree>
    <p:extLst>
      <p:ext uri="{BB962C8B-B14F-4D97-AF65-F5344CB8AC3E}">
        <p14:creationId xmlns:p14="http://schemas.microsoft.com/office/powerpoint/2010/main" val="227470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 of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polynomials is similar to dividing numbers using long division.</a:t>
            </a:r>
          </a:p>
          <a:p>
            <a:endParaRPr lang="en-US" dirty="0"/>
          </a:p>
          <a:p>
            <a:r>
              <a:rPr lang="en-US" dirty="0" smtClean="0"/>
              <a:t>Try </a:t>
            </a:r>
            <a:r>
              <a:rPr lang="en-US" dirty="0"/>
              <a:t>8</a:t>
            </a:r>
            <a:r>
              <a:rPr lang="en-US" dirty="0" smtClean="0"/>
              <a:t>56/7 by long division to remind yourself how to do long division.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2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r>
              <a:rPr lang="en-US" dirty="0" smtClean="0"/>
              <a:t>: Long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Divide 6x</a:t>
            </a:r>
            <a:r>
              <a:rPr lang="en-US" baseline="30000" dirty="0" smtClean="0"/>
              <a:t>2</a:t>
            </a:r>
            <a:r>
              <a:rPr lang="en-US" dirty="0" smtClean="0"/>
              <a:t> -26x + 12 by x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5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r>
              <a:rPr lang="en-US" dirty="0" smtClean="0"/>
              <a:t>: Long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Divide 8x</a:t>
            </a:r>
            <a:r>
              <a:rPr lang="en-US" baseline="30000" dirty="0"/>
              <a:t>4</a:t>
            </a:r>
            <a:r>
              <a:rPr lang="en-US" dirty="0" smtClean="0"/>
              <a:t> + 6x</a:t>
            </a:r>
            <a:r>
              <a:rPr lang="en-US" baseline="30000" dirty="0" smtClean="0"/>
              <a:t>2</a:t>
            </a:r>
            <a:r>
              <a:rPr lang="en-US" dirty="0" smtClean="0"/>
              <a:t> – 3x + 1 by 2x</a:t>
            </a:r>
            <a:r>
              <a:rPr lang="en-US" baseline="30000" dirty="0" smtClean="0"/>
              <a:t>2</a:t>
            </a:r>
            <a:r>
              <a:rPr lang="en-US" dirty="0" smtClean="0"/>
              <a:t> – 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4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419"/>
            <a:ext cx="7620000" cy="892053"/>
          </a:xfrm>
        </p:spPr>
        <p:txBody>
          <a:bodyPr/>
          <a:lstStyle/>
          <a:p>
            <a:r>
              <a:rPr lang="en-US" dirty="0" smtClean="0"/>
              <a:t>Example 3: Synthetic </a:t>
            </a:r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9472"/>
            <a:ext cx="8077200" cy="5411328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Quick Method for dividing polynomials. It can only be used when the divisor is in the form x – c.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Use synthetic division to divide 2x</a:t>
            </a:r>
            <a:r>
              <a:rPr lang="en-US" baseline="30000" dirty="0" smtClean="0"/>
              <a:t>3</a:t>
            </a:r>
            <a:r>
              <a:rPr lang="en-US" dirty="0" smtClean="0"/>
              <a:t> – 7x</a:t>
            </a:r>
            <a:r>
              <a:rPr lang="en-US" baseline="30000" dirty="0" smtClean="0"/>
              <a:t>2</a:t>
            </a:r>
            <a:r>
              <a:rPr lang="en-US" dirty="0" smtClean="0"/>
              <a:t> + 5 by x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84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116</TotalTime>
  <Words>298</Words>
  <Application>Microsoft Macintosh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Precalculus Do Now</vt:lpstr>
      <vt:lpstr>Homework Questions?</vt:lpstr>
      <vt:lpstr>Quote of the Day!</vt:lpstr>
      <vt:lpstr>Agenda!</vt:lpstr>
      <vt:lpstr>Example 1: Writing the Equation Given a Graph.</vt:lpstr>
      <vt:lpstr>Long Division of Polynomials</vt:lpstr>
      <vt:lpstr>Example 1: Long Division</vt:lpstr>
      <vt:lpstr>Example 2: Long Division</vt:lpstr>
      <vt:lpstr>Example 3: Synthetic Division</vt:lpstr>
      <vt:lpstr>YOU TRY!</vt:lpstr>
      <vt:lpstr>Another Use of Synthetic Division</vt:lpstr>
      <vt:lpstr>PowerPoint Presentation</vt:lpstr>
      <vt:lpstr>Brain Break/Snack Break</vt:lpstr>
      <vt:lpstr>Whiteboards!</vt:lpstr>
      <vt:lpstr>Homework #16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Precalculus Do Now</dc:title>
  <dc:creator>Ben Young</dc:creator>
  <cp:lastModifiedBy>Ben Young</cp:lastModifiedBy>
  <cp:revision>15</cp:revision>
  <dcterms:created xsi:type="dcterms:W3CDTF">2012-10-11T02:17:14Z</dcterms:created>
  <dcterms:modified xsi:type="dcterms:W3CDTF">2013-10-08T02:32:57Z</dcterms:modified>
</cp:coreProperties>
</file>