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67" r:id="rId2"/>
    <p:sldId id="261" r:id="rId3"/>
    <p:sldId id="256" r:id="rId4"/>
    <p:sldId id="262" r:id="rId5"/>
    <p:sldId id="257" r:id="rId6"/>
    <p:sldId id="263" r:id="rId7"/>
    <p:sldId id="268" r:id="rId8"/>
    <p:sldId id="269" r:id="rId9"/>
    <p:sldId id="258" r:id="rId10"/>
    <p:sldId id="264" r:id="rId11"/>
    <p:sldId id="259" r:id="rId12"/>
    <p:sldId id="265" r:id="rId13"/>
    <p:sldId id="26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March 3, 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March 3,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990600"/>
          </a:xfrm>
        </p:spPr>
        <p:txBody>
          <a:bodyPr/>
          <a:lstStyle/>
          <a:p>
            <a:r>
              <a:rPr lang="en-US" dirty="0" smtClean="0"/>
              <a:t>Warm-Up: Then Review Game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955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00094"/>
            <a:ext cx="9144000" cy="48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1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7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700"/>
            <a:ext cx="9144000" cy="60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94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9300"/>
            <a:ext cx="9144000" cy="53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6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"/>
            <a:ext cx="9144000" cy="59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0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to measure for an experiment</a:t>
            </a:r>
          </a:p>
          <a:p>
            <a:endParaRPr lang="en-US" dirty="0"/>
          </a:p>
          <a:p>
            <a:r>
              <a:rPr lang="en-US" dirty="0" smtClean="0"/>
              <a:t>Stress</a:t>
            </a:r>
          </a:p>
          <a:p>
            <a:r>
              <a:rPr lang="en-US" dirty="0" smtClean="0"/>
              <a:t>Strength</a:t>
            </a:r>
          </a:p>
          <a:p>
            <a:r>
              <a:rPr lang="en-US" dirty="0" smtClean="0"/>
              <a:t>Mental tests</a:t>
            </a:r>
          </a:p>
          <a:p>
            <a:r>
              <a:rPr lang="en-US" dirty="0" smtClean="0"/>
              <a:t>Reaction time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you are doing an experiment, make sure to get basic descriptive stats about your participants (age, grade, sex, etc.)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4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275"/>
            <a:ext cx="9144000" cy="5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6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7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7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450"/>
            <a:ext cx="9144000" cy="5591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60500" y="45243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7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8661"/>
            <a:ext cx="80772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5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3 at 8.3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074853" cy="44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6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5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196</TotalTime>
  <Words>48</Words>
  <Application>Microsoft Macintosh PowerPoint</Application>
  <PresentationFormat>On-screen Show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Warm-Up: Then Review Game</vt:lpstr>
      <vt:lpstr>Stats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Young</dc:creator>
  <cp:lastModifiedBy>Ben Young</cp:lastModifiedBy>
  <cp:revision>10</cp:revision>
  <dcterms:created xsi:type="dcterms:W3CDTF">2014-03-03T19:18:05Z</dcterms:created>
  <dcterms:modified xsi:type="dcterms:W3CDTF">2014-03-04T01:33:11Z</dcterms:modified>
</cp:coreProperties>
</file>